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762" r:id="rId2"/>
    <p:sldMasterId id="2147483774" r:id="rId3"/>
    <p:sldMasterId id="2147483786" r:id="rId4"/>
    <p:sldMasterId id="2147483798" r:id="rId5"/>
    <p:sldMasterId id="2147483810" r:id="rId6"/>
    <p:sldMasterId id="2147483822" r:id="rId7"/>
    <p:sldMasterId id="2147483837" r:id="rId8"/>
    <p:sldMasterId id="2147483865" r:id="rId9"/>
  </p:sldMasterIdLst>
  <p:notesMasterIdLst>
    <p:notesMasterId r:id="rId33"/>
  </p:notesMasterIdLst>
  <p:sldIdLst>
    <p:sldId id="257" r:id="rId10"/>
    <p:sldId id="286" r:id="rId11"/>
    <p:sldId id="258" r:id="rId12"/>
    <p:sldId id="259" r:id="rId13"/>
    <p:sldId id="260" r:id="rId14"/>
    <p:sldId id="262" r:id="rId15"/>
    <p:sldId id="263" r:id="rId16"/>
    <p:sldId id="271" r:id="rId17"/>
    <p:sldId id="268" r:id="rId18"/>
    <p:sldId id="267" r:id="rId19"/>
    <p:sldId id="266" r:id="rId20"/>
    <p:sldId id="265" r:id="rId21"/>
    <p:sldId id="272" r:id="rId22"/>
    <p:sldId id="273" r:id="rId23"/>
    <p:sldId id="274" r:id="rId24"/>
    <p:sldId id="281" r:id="rId25"/>
    <p:sldId id="285" r:id="rId26"/>
    <p:sldId id="288" r:id="rId27"/>
    <p:sldId id="290" r:id="rId28"/>
    <p:sldId id="275" r:id="rId29"/>
    <p:sldId id="278" r:id="rId30"/>
    <p:sldId id="276" r:id="rId31"/>
    <p:sldId id="277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66"/>
    <a:srgbClr val="8C1104"/>
    <a:srgbClr val="6666FF"/>
    <a:srgbClr val="0000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89" autoAdjust="0"/>
    <p:restoredTop sz="94660" autoAdjust="0"/>
  </p:normalViewPr>
  <p:slideViewPr>
    <p:cSldViewPr>
      <p:cViewPr varScale="1">
        <p:scale>
          <a:sx n="74" d="100"/>
          <a:sy n="74" d="100"/>
        </p:scale>
        <p:origin x="-2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fld id="{4AD501BC-0280-41CA-AB71-1CD68E137F3D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521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fld id="{D54C983A-A577-45C5-B22A-D2DCDB344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8681BE5-BDED-4326-8242-840D38B37570}" type="slidenum">
              <a:rPr lang="ru-RU" sz="1200"/>
              <a:pPr algn="r"/>
              <a:t>18</a:t>
            </a:fld>
            <a:endParaRPr lang="ru-RU" sz="1200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52400" y="76200"/>
            <a:ext cx="8801100" cy="6781800"/>
            <a:chOff x="96" y="48"/>
            <a:chExt cx="5544" cy="4272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864" y="144"/>
              <a:ext cx="2664" cy="1440"/>
              <a:chOff x="864" y="144"/>
              <a:chExt cx="2664" cy="1440"/>
            </a:xfrm>
          </p:grpSpPr>
          <p:grpSp>
            <p:nvGrpSpPr>
              <p:cNvPr id="214" name="Group 5"/>
              <p:cNvGrpSpPr>
                <a:grpSpLocks/>
              </p:cNvGrpSpPr>
              <p:nvPr/>
            </p:nvGrpSpPr>
            <p:grpSpPr bwMode="auto">
              <a:xfrm>
                <a:off x="864" y="720"/>
                <a:ext cx="168" cy="192"/>
                <a:chOff x="1008" y="1584"/>
                <a:chExt cx="336" cy="384"/>
              </a:xfrm>
            </p:grpSpPr>
            <p:sp>
              <p:nvSpPr>
                <p:cNvPr id="269" name="Rectangle 6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70" name="Rectangle 7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71" name="Rectangle 8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72" name="Rectangle 9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73" name="Rectangle 10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74" name="Rectangle 11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75" name="Rectangle 12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76" name="Rectangle 13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</p:grpSp>
          <p:grpSp>
            <p:nvGrpSpPr>
              <p:cNvPr id="215" name="Group 14"/>
              <p:cNvGrpSpPr>
                <a:grpSpLocks/>
              </p:cNvGrpSpPr>
              <p:nvPr/>
            </p:nvGrpSpPr>
            <p:grpSpPr bwMode="auto">
              <a:xfrm>
                <a:off x="1200" y="1392"/>
                <a:ext cx="168" cy="192"/>
                <a:chOff x="1008" y="1584"/>
                <a:chExt cx="336" cy="384"/>
              </a:xfrm>
            </p:grpSpPr>
            <p:sp>
              <p:nvSpPr>
                <p:cNvPr id="261" name="Rectangle 15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62" name="Rectangle 16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63" name="Rectangle 17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64" name="Rectangle 18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65" name="Rectangle 19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66" name="Rectangle 20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67" name="Rectangle 21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68" name="Rectangle 22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</p:grpSp>
          <p:grpSp>
            <p:nvGrpSpPr>
              <p:cNvPr id="216" name="Group 23"/>
              <p:cNvGrpSpPr>
                <a:grpSpLocks/>
              </p:cNvGrpSpPr>
              <p:nvPr/>
            </p:nvGrpSpPr>
            <p:grpSpPr bwMode="auto">
              <a:xfrm>
                <a:off x="1824" y="144"/>
                <a:ext cx="168" cy="192"/>
                <a:chOff x="1008" y="1584"/>
                <a:chExt cx="336" cy="384"/>
              </a:xfrm>
            </p:grpSpPr>
            <p:sp>
              <p:nvSpPr>
                <p:cNvPr id="253" name="Rectangle 24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54" name="Rectangle 25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55" name="Rectangle 26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56" name="Rectangle 27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57" name="Rectangle 28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58" name="Rectangle 29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59" name="Rectangle 30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60" name="Rectangle 31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</p:grpSp>
          <p:grpSp>
            <p:nvGrpSpPr>
              <p:cNvPr id="217" name="Group 32"/>
              <p:cNvGrpSpPr>
                <a:grpSpLocks/>
              </p:cNvGrpSpPr>
              <p:nvPr/>
            </p:nvGrpSpPr>
            <p:grpSpPr bwMode="auto">
              <a:xfrm>
                <a:off x="2496" y="528"/>
                <a:ext cx="168" cy="192"/>
                <a:chOff x="1008" y="1584"/>
                <a:chExt cx="336" cy="384"/>
              </a:xfrm>
            </p:grpSpPr>
            <p:sp>
              <p:nvSpPr>
                <p:cNvPr id="245" name="Rectangle 33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46" name="Rectangle 34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47" name="Rectangle 35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48" name="Rectangle 36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49" name="Rectangle 37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50" name="Rectangle 38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51" name="Rectangle 39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52" name="Rectangle 40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</p:grpSp>
          <p:grpSp>
            <p:nvGrpSpPr>
              <p:cNvPr id="218" name="Group 41"/>
              <p:cNvGrpSpPr>
                <a:grpSpLocks/>
              </p:cNvGrpSpPr>
              <p:nvPr/>
            </p:nvGrpSpPr>
            <p:grpSpPr bwMode="auto">
              <a:xfrm>
                <a:off x="2016" y="1056"/>
                <a:ext cx="168" cy="192"/>
                <a:chOff x="1008" y="1584"/>
                <a:chExt cx="336" cy="384"/>
              </a:xfrm>
            </p:grpSpPr>
            <p:sp>
              <p:nvSpPr>
                <p:cNvPr id="237" name="Rectangle 42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38" name="Rectangle 43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39" name="Rectangle 44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40" name="Rectangle 45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41" name="Rectangle 46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42" name="Rectangle 47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43" name="Rectangle 48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44" name="Rectangle 49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</p:grpSp>
          <p:grpSp>
            <p:nvGrpSpPr>
              <p:cNvPr id="219" name="Group 50"/>
              <p:cNvGrpSpPr>
                <a:grpSpLocks/>
              </p:cNvGrpSpPr>
              <p:nvPr/>
            </p:nvGrpSpPr>
            <p:grpSpPr bwMode="auto">
              <a:xfrm>
                <a:off x="3360" y="960"/>
                <a:ext cx="168" cy="192"/>
                <a:chOff x="1008" y="1584"/>
                <a:chExt cx="336" cy="384"/>
              </a:xfrm>
            </p:grpSpPr>
            <p:sp>
              <p:nvSpPr>
                <p:cNvPr id="229" name="Rectangle 51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30" name="Rectangle 52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31" name="Rectangle 53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32" name="Rectangle 54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33" name="Rectangle 55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34" name="Rectangle 56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35" name="Rectangle 57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36" name="Rectangle 58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</p:grpSp>
          <p:grpSp>
            <p:nvGrpSpPr>
              <p:cNvPr id="220" name="Group 59"/>
              <p:cNvGrpSpPr>
                <a:grpSpLocks/>
              </p:cNvGrpSpPr>
              <p:nvPr/>
            </p:nvGrpSpPr>
            <p:grpSpPr bwMode="auto">
              <a:xfrm>
                <a:off x="2784" y="1344"/>
                <a:ext cx="168" cy="192"/>
                <a:chOff x="1008" y="1584"/>
                <a:chExt cx="336" cy="384"/>
              </a:xfrm>
            </p:grpSpPr>
            <p:sp>
              <p:nvSpPr>
                <p:cNvPr id="221" name="Rectangle 60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22" name="Rectangle 61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23" name="Rectangle 62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24" name="Rectangle 63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25" name="Rectangle 64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26" name="Rectangle 65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27" name="Rectangle 66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28" name="Rectangle 67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</p:grpSp>
        </p:grpSp>
        <p:grpSp>
          <p:nvGrpSpPr>
            <p:cNvPr id="6" name="Group 68"/>
            <p:cNvGrpSpPr>
              <a:grpSpLocks/>
            </p:cNvGrpSpPr>
            <p:nvPr/>
          </p:nvGrpSpPr>
          <p:grpSpPr bwMode="auto">
            <a:xfrm>
              <a:off x="240" y="1968"/>
              <a:ext cx="3288" cy="1440"/>
              <a:chOff x="240" y="144"/>
              <a:chExt cx="3288" cy="1440"/>
            </a:xfrm>
          </p:grpSpPr>
          <p:grpSp>
            <p:nvGrpSpPr>
              <p:cNvPr id="142" name="Group 69"/>
              <p:cNvGrpSpPr>
                <a:grpSpLocks/>
              </p:cNvGrpSpPr>
              <p:nvPr/>
            </p:nvGrpSpPr>
            <p:grpSpPr bwMode="auto">
              <a:xfrm>
                <a:off x="864" y="720"/>
                <a:ext cx="168" cy="192"/>
                <a:chOff x="1008" y="1584"/>
                <a:chExt cx="336" cy="384"/>
              </a:xfrm>
            </p:grpSpPr>
            <p:sp>
              <p:nvSpPr>
                <p:cNvPr id="206" name="Rectangle 70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07" name="Rectangle 71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08" name="Rectangle 72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09" name="Rectangle 73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10" name="Rectangle 74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11" name="Rectangle 75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12" name="Rectangle 76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13" name="Rectangle 77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</p:grpSp>
          <p:grpSp>
            <p:nvGrpSpPr>
              <p:cNvPr id="143" name="Group 78"/>
              <p:cNvGrpSpPr>
                <a:grpSpLocks/>
              </p:cNvGrpSpPr>
              <p:nvPr/>
            </p:nvGrpSpPr>
            <p:grpSpPr bwMode="auto">
              <a:xfrm>
                <a:off x="1200" y="1392"/>
                <a:ext cx="168" cy="192"/>
                <a:chOff x="1008" y="1584"/>
                <a:chExt cx="336" cy="384"/>
              </a:xfrm>
            </p:grpSpPr>
            <p:sp>
              <p:nvSpPr>
                <p:cNvPr id="198" name="Rectangle 79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99" name="Rectangle 80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00" name="Rectangle 81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01" name="Rectangle 82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02" name="Rectangle 83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03" name="Rectangle 84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04" name="Rectangle 85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05" name="Rectangle 86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</p:grpSp>
          <p:grpSp>
            <p:nvGrpSpPr>
              <p:cNvPr id="144" name="Group 87"/>
              <p:cNvGrpSpPr>
                <a:grpSpLocks/>
              </p:cNvGrpSpPr>
              <p:nvPr/>
            </p:nvGrpSpPr>
            <p:grpSpPr bwMode="auto">
              <a:xfrm>
                <a:off x="240" y="144"/>
                <a:ext cx="168" cy="192"/>
                <a:chOff x="1008" y="1584"/>
                <a:chExt cx="336" cy="384"/>
              </a:xfrm>
            </p:grpSpPr>
            <p:sp>
              <p:nvSpPr>
                <p:cNvPr id="190" name="Rectangle 88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91" name="Rectangle 89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92" name="Rectangle 90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93" name="Rectangle 91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94" name="Rectangle 92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95" name="Rectangle 93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96" name="Rectangle 94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97" name="Rectangle 95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</p:grpSp>
          <p:grpSp>
            <p:nvGrpSpPr>
              <p:cNvPr id="145" name="Group 96"/>
              <p:cNvGrpSpPr>
                <a:grpSpLocks/>
              </p:cNvGrpSpPr>
              <p:nvPr/>
            </p:nvGrpSpPr>
            <p:grpSpPr bwMode="auto">
              <a:xfrm>
                <a:off x="1824" y="144"/>
                <a:ext cx="168" cy="192"/>
                <a:chOff x="1008" y="1584"/>
                <a:chExt cx="336" cy="384"/>
              </a:xfrm>
            </p:grpSpPr>
            <p:sp>
              <p:nvSpPr>
                <p:cNvPr id="182" name="Rectangle 97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83" name="Rectangle 98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84" name="Rectangle 99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85" name="Rectangle 100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86" name="Rectangle 101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87" name="Rectangle 102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88" name="Rectangle 103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89" name="Rectangle 104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</p:grpSp>
          <p:grpSp>
            <p:nvGrpSpPr>
              <p:cNvPr id="146" name="Group 105"/>
              <p:cNvGrpSpPr>
                <a:grpSpLocks/>
              </p:cNvGrpSpPr>
              <p:nvPr/>
            </p:nvGrpSpPr>
            <p:grpSpPr bwMode="auto">
              <a:xfrm>
                <a:off x="2496" y="528"/>
                <a:ext cx="168" cy="192"/>
                <a:chOff x="1008" y="1584"/>
                <a:chExt cx="336" cy="384"/>
              </a:xfrm>
            </p:grpSpPr>
            <p:sp>
              <p:nvSpPr>
                <p:cNvPr id="174" name="Rectangle 106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75" name="Rectangle 107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76" name="Rectangle 108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77" name="Rectangle 109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78" name="Rectangle 110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79" name="Rectangle 111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80" name="Rectangle 112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81" name="Rectangle 113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</p:grpSp>
          <p:grpSp>
            <p:nvGrpSpPr>
              <p:cNvPr id="147" name="Group 114"/>
              <p:cNvGrpSpPr>
                <a:grpSpLocks/>
              </p:cNvGrpSpPr>
              <p:nvPr/>
            </p:nvGrpSpPr>
            <p:grpSpPr bwMode="auto">
              <a:xfrm>
                <a:off x="2016" y="1056"/>
                <a:ext cx="168" cy="192"/>
                <a:chOff x="1008" y="1584"/>
                <a:chExt cx="336" cy="384"/>
              </a:xfrm>
            </p:grpSpPr>
            <p:sp>
              <p:nvSpPr>
                <p:cNvPr id="166" name="Rectangle 115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67" name="Rectangle 116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68" name="Rectangle 117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69" name="Rectangle 118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70" name="Rectangle 119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71" name="Rectangle 120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72" name="Rectangle 121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73" name="Rectangle 122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</p:grpSp>
          <p:grpSp>
            <p:nvGrpSpPr>
              <p:cNvPr id="148" name="Group 123"/>
              <p:cNvGrpSpPr>
                <a:grpSpLocks/>
              </p:cNvGrpSpPr>
              <p:nvPr/>
            </p:nvGrpSpPr>
            <p:grpSpPr bwMode="auto">
              <a:xfrm>
                <a:off x="3360" y="960"/>
                <a:ext cx="168" cy="192"/>
                <a:chOff x="1008" y="1584"/>
                <a:chExt cx="336" cy="384"/>
              </a:xfrm>
            </p:grpSpPr>
            <p:sp>
              <p:nvSpPr>
                <p:cNvPr id="158" name="Rectangle 124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59" name="Rectangle 125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60" name="Rectangle 126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61" name="Rectangle 127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62" name="Rectangle 128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63" name="Rectangle 129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64" name="Rectangle 130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65" name="Rectangle 131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</p:grpSp>
          <p:grpSp>
            <p:nvGrpSpPr>
              <p:cNvPr id="149" name="Group 132"/>
              <p:cNvGrpSpPr>
                <a:grpSpLocks/>
              </p:cNvGrpSpPr>
              <p:nvPr/>
            </p:nvGrpSpPr>
            <p:grpSpPr bwMode="auto">
              <a:xfrm>
                <a:off x="2784" y="1344"/>
                <a:ext cx="168" cy="192"/>
                <a:chOff x="1008" y="1584"/>
                <a:chExt cx="336" cy="384"/>
              </a:xfrm>
            </p:grpSpPr>
            <p:sp>
              <p:nvSpPr>
                <p:cNvPr id="150" name="Rectangle 133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51" name="Rectangle 134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52" name="Rectangle 135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53" name="Rectangle 136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54" name="Rectangle 137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55" name="Rectangle 138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56" name="Rectangle 139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57" name="Rectangle 140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</p:grpSp>
        </p:grpSp>
        <p:grpSp>
          <p:nvGrpSpPr>
            <p:cNvPr id="7" name="Group 141"/>
            <p:cNvGrpSpPr>
              <a:grpSpLocks/>
            </p:cNvGrpSpPr>
            <p:nvPr/>
          </p:nvGrpSpPr>
          <p:grpSpPr bwMode="auto">
            <a:xfrm>
              <a:off x="4320" y="624"/>
              <a:ext cx="168" cy="192"/>
              <a:chOff x="1008" y="1584"/>
              <a:chExt cx="336" cy="384"/>
            </a:xfrm>
          </p:grpSpPr>
          <p:sp>
            <p:nvSpPr>
              <p:cNvPr id="134" name="Rectangle 142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35" name="Rectangle 143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36" name="Rectangle 144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37" name="Rectangle 145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38" name="Rectangle 146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39" name="Rectangle 147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40" name="Rectangle 148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41" name="Rectangle 149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</p:grpSp>
        <p:grpSp>
          <p:nvGrpSpPr>
            <p:cNvPr id="8" name="Group 150"/>
            <p:cNvGrpSpPr>
              <a:grpSpLocks/>
            </p:cNvGrpSpPr>
            <p:nvPr/>
          </p:nvGrpSpPr>
          <p:grpSpPr bwMode="auto">
            <a:xfrm>
              <a:off x="4656" y="1296"/>
              <a:ext cx="168" cy="192"/>
              <a:chOff x="1008" y="1584"/>
              <a:chExt cx="336" cy="384"/>
            </a:xfrm>
          </p:grpSpPr>
          <p:sp>
            <p:nvSpPr>
              <p:cNvPr id="126" name="Rectangle 151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27" name="Rectangle 152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28" name="Rectangle 153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29" name="Rectangle 154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30" name="Rectangle 155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31" name="Rectangle 156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32" name="Rectangle 157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33" name="Rectangle 158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</p:grpSp>
        <p:grpSp>
          <p:nvGrpSpPr>
            <p:cNvPr id="9" name="Group 159"/>
            <p:cNvGrpSpPr>
              <a:grpSpLocks/>
            </p:cNvGrpSpPr>
            <p:nvPr/>
          </p:nvGrpSpPr>
          <p:grpSpPr bwMode="auto">
            <a:xfrm>
              <a:off x="3696" y="48"/>
              <a:ext cx="168" cy="192"/>
              <a:chOff x="1008" y="1584"/>
              <a:chExt cx="336" cy="384"/>
            </a:xfrm>
          </p:grpSpPr>
          <p:sp>
            <p:nvSpPr>
              <p:cNvPr id="118" name="Rectangle 160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19" name="Rectangle 161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20" name="Rectangle 162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21" name="Rectangle 163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22" name="Rectangle 164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23" name="Rectangle 165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24" name="Rectangle 166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25" name="Rectangle 167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</p:grpSp>
        <p:grpSp>
          <p:nvGrpSpPr>
            <p:cNvPr id="10" name="Group 168"/>
            <p:cNvGrpSpPr>
              <a:grpSpLocks/>
            </p:cNvGrpSpPr>
            <p:nvPr/>
          </p:nvGrpSpPr>
          <p:grpSpPr bwMode="auto">
            <a:xfrm>
              <a:off x="5280" y="48"/>
              <a:ext cx="168" cy="192"/>
              <a:chOff x="1008" y="1584"/>
              <a:chExt cx="336" cy="384"/>
            </a:xfrm>
          </p:grpSpPr>
          <p:sp>
            <p:nvSpPr>
              <p:cNvPr id="110" name="Rectangle 169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11" name="Rectangle 170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12" name="Rectangle 171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13" name="Rectangle 172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14" name="Rectangle 173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15" name="Rectangle 174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16" name="Rectangle 175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17" name="Rectangle 176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</p:grpSp>
        <p:grpSp>
          <p:nvGrpSpPr>
            <p:cNvPr id="11" name="Group 177"/>
            <p:cNvGrpSpPr>
              <a:grpSpLocks/>
            </p:cNvGrpSpPr>
            <p:nvPr/>
          </p:nvGrpSpPr>
          <p:grpSpPr bwMode="auto">
            <a:xfrm>
              <a:off x="5472" y="960"/>
              <a:ext cx="168" cy="192"/>
              <a:chOff x="1008" y="1584"/>
              <a:chExt cx="336" cy="384"/>
            </a:xfrm>
          </p:grpSpPr>
          <p:sp>
            <p:nvSpPr>
              <p:cNvPr id="102" name="Rectangle 178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03" name="Rectangle 179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04" name="Rectangle 180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05" name="Rectangle 181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06" name="Rectangle 182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07" name="Rectangle 183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08" name="Rectangle 184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09" name="Rectangle 185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</p:grpSp>
        <p:grpSp>
          <p:nvGrpSpPr>
            <p:cNvPr id="12" name="Group 186"/>
            <p:cNvGrpSpPr>
              <a:grpSpLocks/>
            </p:cNvGrpSpPr>
            <p:nvPr/>
          </p:nvGrpSpPr>
          <p:grpSpPr bwMode="auto">
            <a:xfrm>
              <a:off x="4224" y="2400"/>
              <a:ext cx="168" cy="192"/>
              <a:chOff x="1008" y="1584"/>
              <a:chExt cx="336" cy="384"/>
            </a:xfrm>
          </p:grpSpPr>
          <p:sp>
            <p:nvSpPr>
              <p:cNvPr id="94" name="Rectangle 187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95" name="Rectangle 188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96" name="Rectangle 189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97" name="Rectangle 190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98" name="Rectangle 191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99" name="Rectangle 192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00" name="Rectangle 193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01" name="Rectangle 194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</p:grpSp>
        <p:grpSp>
          <p:nvGrpSpPr>
            <p:cNvPr id="13" name="Group 195"/>
            <p:cNvGrpSpPr>
              <a:grpSpLocks/>
            </p:cNvGrpSpPr>
            <p:nvPr/>
          </p:nvGrpSpPr>
          <p:grpSpPr bwMode="auto">
            <a:xfrm>
              <a:off x="4560" y="3072"/>
              <a:ext cx="168" cy="192"/>
              <a:chOff x="1008" y="1584"/>
              <a:chExt cx="336" cy="384"/>
            </a:xfrm>
          </p:grpSpPr>
          <p:sp>
            <p:nvSpPr>
              <p:cNvPr id="86" name="Rectangle 196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87" name="Rectangle 197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88" name="Rectangle 198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89" name="Rectangle 199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90" name="Rectangle 200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91" name="Rectangle 201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92" name="Rectangle 202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93" name="Rectangle 203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</p:grpSp>
        <p:grpSp>
          <p:nvGrpSpPr>
            <p:cNvPr id="14" name="Group 204"/>
            <p:cNvGrpSpPr>
              <a:grpSpLocks/>
            </p:cNvGrpSpPr>
            <p:nvPr/>
          </p:nvGrpSpPr>
          <p:grpSpPr bwMode="auto">
            <a:xfrm>
              <a:off x="3600" y="1824"/>
              <a:ext cx="168" cy="192"/>
              <a:chOff x="1008" y="1584"/>
              <a:chExt cx="336" cy="384"/>
            </a:xfrm>
          </p:grpSpPr>
          <p:sp>
            <p:nvSpPr>
              <p:cNvPr id="78" name="Rectangle 205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79" name="Rectangle 206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80" name="Rectangle 207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81" name="Rectangle 208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82" name="Rectangle 209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83" name="Rectangle 210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84" name="Rectangle 211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85" name="Rectangle 212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</p:grpSp>
        <p:grpSp>
          <p:nvGrpSpPr>
            <p:cNvPr id="15" name="Group 213"/>
            <p:cNvGrpSpPr>
              <a:grpSpLocks/>
            </p:cNvGrpSpPr>
            <p:nvPr/>
          </p:nvGrpSpPr>
          <p:grpSpPr bwMode="auto">
            <a:xfrm>
              <a:off x="5184" y="1824"/>
              <a:ext cx="168" cy="192"/>
              <a:chOff x="1008" y="1584"/>
              <a:chExt cx="336" cy="384"/>
            </a:xfrm>
          </p:grpSpPr>
          <p:sp>
            <p:nvSpPr>
              <p:cNvPr id="70" name="Rectangle 214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71" name="Rectangle 215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72" name="Rectangle 216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73" name="Rectangle 217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74" name="Rectangle 218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75" name="Rectangle 219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76" name="Rectangle 220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77" name="Rectangle 221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</p:grpSp>
        <p:grpSp>
          <p:nvGrpSpPr>
            <p:cNvPr id="16" name="Group 222"/>
            <p:cNvGrpSpPr>
              <a:grpSpLocks/>
            </p:cNvGrpSpPr>
            <p:nvPr/>
          </p:nvGrpSpPr>
          <p:grpSpPr bwMode="auto">
            <a:xfrm>
              <a:off x="5376" y="2736"/>
              <a:ext cx="168" cy="192"/>
              <a:chOff x="1008" y="1584"/>
              <a:chExt cx="336" cy="384"/>
            </a:xfrm>
          </p:grpSpPr>
          <p:sp>
            <p:nvSpPr>
              <p:cNvPr id="62" name="Rectangle 223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63" name="Rectangle 224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64" name="Rectangle 225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65" name="Rectangle 226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66" name="Rectangle 227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67" name="Rectangle 228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68" name="Rectangle 229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69" name="Rectangle 230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</p:grpSp>
        <p:grpSp>
          <p:nvGrpSpPr>
            <p:cNvPr id="17" name="Group 231"/>
            <p:cNvGrpSpPr>
              <a:grpSpLocks/>
            </p:cNvGrpSpPr>
            <p:nvPr/>
          </p:nvGrpSpPr>
          <p:grpSpPr bwMode="auto">
            <a:xfrm>
              <a:off x="3816" y="3840"/>
              <a:ext cx="168" cy="192"/>
              <a:chOff x="1008" y="1584"/>
              <a:chExt cx="336" cy="384"/>
            </a:xfrm>
          </p:grpSpPr>
          <p:sp>
            <p:nvSpPr>
              <p:cNvPr id="54" name="Rectangle 232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55" name="Rectangle 233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56" name="Rectangle 234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57" name="Rectangle 235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58" name="Rectangle 236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59" name="Rectangle 237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60" name="Rectangle 238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61" name="Rectangle 239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</p:grpSp>
        <p:grpSp>
          <p:nvGrpSpPr>
            <p:cNvPr id="18" name="Group 240"/>
            <p:cNvGrpSpPr>
              <a:grpSpLocks/>
            </p:cNvGrpSpPr>
            <p:nvPr/>
          </p:nvGrpSpPr>
          <p:grpSpPr bwMode="auto">
            <a:xfrm>
              <a:off x="5400" y="3840"/>
              <a:ext cx="168" cy="192"/>
              <a:chOff x="1008" y="1584"/>
              <a:chExt cx="336" cy="384"/>
            </a:xfrm>
          </p:grpSpPr>
          <p:sp>
            <p:nvSpPr>
              <p:cNvPr id="46" name="Rectangle 241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47" name="Rectangle 242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48" name="Rectangle 243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49" name="Rectangle 244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50" name="Rectangle 245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51" name="Rectangle 246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52" name="Rectangle 247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53" name="Rectangle 248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</p:grpSp>
        <p:grpSp>
          <p:nvGrpSpPr>
            <p:cNvPr id="19" name="Group 249"/>
            <p:cNvGrpSpPr>
              <a:grpSpLocks/>
            </p:cNvGrpSpPr>
            <p:nvPr/>
          </p:nvGrpSpPr>
          <p:grpSpPr bwMode="auto">
            <a:xfrm>
              <a:off x="96" y="3744"/>
              <a:ext cx="168" cy="192"/>
              <a:chOff x="1008" y="1584"/>
              <a:chExt cx="336" cy="384"/>
            </a:xfrm>
          </p:grpSpPr>
          <p:sp>
            <p:nvSpPr>
              <p:cNvPr id="38" name="Rectangle 250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39" name="Rectangle 251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40" name="Rectangle 252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41" name="Rectangle 253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42" name="Rectangle 254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43" name="Rectangle 255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44" name="Rectangle 256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45" name="Rectangle 257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</p:grpSp>
        <p:grpSp>
          <p:nvGrpSpPr>
            <p:cNvPr id="20" name="Group 258"/>
            <p:cNvGrpSpPr>
              <a:grpSpLocks/>
            </p:cNvGrpSpPr>
            <p:nvPr/>
          </p:nvGrpSpPr>
          <p:grpSpPr bwMode="auto">
            <a:xfrm>
              <a:off x="1680" y="3744"/>
              <a:ext cx="168" cy="192"/>
              <a:chOff x="1008" y="1584"/>
              <a:chExt cx="336" cy="384"/>
            </a:xfrm>
          </p:grpSpPr>
          <p:sp>
            <p:nvSpPr>
              <p:cNvPr id="30" name="Rectangle 259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31" name="Rectangle 260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32" name="Rectangle 261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33" name="Rectangle 262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34" name="Rectangle 263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35" name="Rectangle 264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36" name="Rectangle 265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37" name="Rectangle 266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</p:grpSp>
        <p:grpSp>
          <p:nvGrpSpPr>
            <p:cNvPr id="21" name="Group 267"/>
            <p:cNvGrpSpPr>
              <a:grpSpLocks/>
            </p:cNvGrpSpPr>
            <p:nvPr/>
          </p:nvGrpSpPr>
          <p:grpSpPr bwMode="auto">
            <a:xfrm>
              <a:off x="2352" y="4128"/>
              <a:ext cx="168" cy="192"/>
              <a:chOff x="1008" y="1584"/>
              <a:chExt cx="336" cy="384"/>
            </a:xfrm>
          </p:grpSpPr>
          <p:sp>
            <p:nvSpPr>
              <p:cNvPr id="22" name="Rectangle 268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3" name="Rectangle 269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4" name="Rectangle 270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5" name="Rectangle 271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6" name="Rectangle 272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7" name="Rectangle 273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8" name="Rectangle 274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9" name="Rectangle 275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</p:grpSp>
      </p:grpSp>
      <p:sp>
        <p:nvSpPr>
          <p:cNvPr id="277" name="Rectangle 280"/>
          <p:cNvSpPr>
            <a:spLocks noChangeArrowheads="1"/>
          </p:cNvSpPr>
          <p:nvPr/>
        </p:nvSpPr>
        <p:spPr bwMode="invGray">
          <a:xfrm rot="5400000">
            <a:off x="265113" y="2779713"/>
            <a:ext cx="152400" cy="76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278" name="Rectangle 282"/>
          <p:cNvSpPr>
            <a:spLocks noChangeArrowheads="1"/>
          </p:cNvSpPr>
          <p:nvPr/>
        </p:nvSpPr>
        <p:spPr bwMode="invGray">
          <a:xfrm rot="5400000">
            <a:off x="455613" y="2665413"/>
            <a:ext cx="76200" cy="228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279" name="Rectangle 283"/>
          <p:cNvSpPr>
            <a:spLocks noChangeArrowheads="1"/>
          </p:cNvSpPr>
          <p:nvPr/>
        </p:nvSpPr>
        <p:spPr bwMode="invGray">
          <a:xfrm rot="5400000">
            <a:off x="303213" y="2894013"/>
            <a:ext cx="76200" cy="381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280" name="Rectangle 284"/>
          <p:cNvSpPr>
            <a:spLocks noChangeArrowheads="1"/>
          </p:cNvSpPr>
          <p:nvPr/>
        </p:nvSpPr>
        <p:spPr bwMode="invGray">
          <a:xfrm rot="5400000">
            <a:off x="-39687" y="2779713"/>
            <a:ext cx="457200" cy="76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281" name="Rectangle 285"/>
          <p:cNvSpPr>
            <a:spLocks noChangeArrowheads="1"/>
          </p:cNvSpPr>
          <p:nvPr/>
        </p:nvSpPr>
        <p:spPr bwMode="invGray">
          <a:xfrm rot="5400000">
            <a:off x="455613" y="2360613"/>
            <a:ext cx="76200" cy="53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282" name="Rectangle 286"/>
          <p:cNvSpPr>
            <a:spLocks noChangeArrowheads="1"/>
          </p:cNvSpPr>
          <p:nvPr/>
        </p:nvSpPr>
        <p:spPr bwMode="invGray">
          <a:xfrm rot="5400000">
            <a:off x="-1296987" y="4646613"/>
            <a:ext cx="4040187" cy="777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grpSp>
        <p:nvGrpSpPr>
          <p:cNvPr id="283" name="Group 302"/>
          <p:cNvGrpSpPr>
            <a:grpSpLocks/>
          </p:cNvGrpSpPr>
          <p:nvPr/>
        </p:nvGrpSpPr>
        <p:grpSpPr bwMode="auto">
          <a:xfrm>
            <a:off x="303213" y="2894013"/>
            <a:ext cx="8688387" cy="77787"/>
            <a:chOff x="191" y="1823"/>
            <a:chExt cx="5473" cy="49"/>
          </a:xfrm>
        </p:grpSpPr>
        <p:sp>
          <p:nvSpPr>
            <p:cNvPr id="284" name="Rectangle 281"/>
            <p:cNvSpPr>
              <a:spLocks noChangeArrowheads="1"/>
            </p:cNvSpPr>
            <p:nvPr userDrawn="1"/>
          </p:nvSpPr>
          <p:spPr bwMode="invGray">
            <a:xfrm rot="5400000">
              <a:off x="215" y="1799"/>
              <a:ext cx="48" cy="9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85" name="Rectangle 287"/>
            <p:cNvSpPr>
              <a:spLocks noChangeArrowheads="1"/>
            </p:cNvSpPr>
            <p:nvPr userDrawn="1"/>
          </p:nvSpPr>
          <p:spPr bwMode="invGray">
            <a:xfrm>
              <a:off x="288" y="1824"/>
              <a:ext cx="240" cy="4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86" name="Rectangle 288"/>
            <p:cNvSpPr>
              <a:spLocks noChangeArrowheads="1"/>
            </p:cNvSpPr>
            <p:nvPr userDrawn="1"/>
          </p:nvSpPr>
          <p:spPr bwMode="invGray">
            <a:xfrm>
              <a:off x="528" y="1824"/>
              <a:ext cx="5136" cy="4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287" name="Rectangle 289"/>
          <p:cNvSpPr>
            <a:spLocks noChangeArrowheads="1"/>
          </p:cNvSpPr>
          <p:nvPr/>
        </p:nvSpPr>
        <p:spPr bwMode="invGray">
          <a:xfrm rot="5400000">
            <a:off x="417513" y="2932113"/>
            <a:ext cx="304800" cy="76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grpSp>
        <p:nvGrpSpPr>
          <p:cNvPr id="288" name="Group 301"/>
          <p:cNvGrpSpPr>
            <a:grpSpLocks/>
          </p:cNvGrpSpPr>
          <p:nvPr/>
        </p:nvGrpSpPr>
        <p:grpSpPr bwMode="auto">
          <a:xfrm>
            <a:off x="152400" y="0"/>
            <a:ext cx="457200" cy="6705600"/>
            <a:chOff x="96" y="0"/>
            <a:chExt cx="288" cy="4224"/>
          </a:xfrm>
        </p:grpSpPr>
        <p:grpSp>
          <p:nvGrpSpPr>
            <p:cNvPr id="289" name="Group 300"/>
            <p:cNvGrpSpPr>
              <a:grpSpLocks/>
            </p:cNvGrpSpPr>
            <p:nvPr userDrawn="1"/>
          </p:nvGrpSpPr>
          <p:grpSpPr bwMode="auto">
            <a:xfrm>
              <a:off x="96" y="0"/>
              <a:ext cx="288" cy="1584"/>
              <a:chOff x="96" y="0"/>
              <a:chExt cx="288" cy="1584"/>
            </a:xfrm>
          </p:grpSpPr>
          <p:sp>
            <p:nvSpPr>
              <p:cNvPr id="293" name="Rectangle 277"/>
              <p:cNvSpPr>
                <a:spLocks noChangeArrowheads="1"/>
              </p:cNvSpPr>
              <p:nvPr userDrawn="1"/>
            </p:nvSpPr>
            <p:spPr bwMode="ltGray">
              <a:xfrm>
                <a:off x="96" y="1488"/>
                <a:ext cx="288" cy="9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94" name="Rectangle 278"/>
              <p:cNvSpPr>
                <a:spLocks noChangeArrowheads="1"/>
              </p:cNvSpPr>
              <p:nvPr userDrawn="1"/>
            </p:nvSpPr>
            <p:spPr bwMode="ltGray">
              <a:xfrm>
                <a:off x="96" y="0"/>
                <a:ext cx="288" cy="148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</p:grpSp>
        <p:grpSp>
          <p:nvGrpSpPr>
            <p:cNvPr id="290" name="Group 299"/>
            <p:cNvGrpSpPr>
              <a:grpSpLocks/>
            </p:cNvGrpSpPr>
            <p:nvPr userDrawn="1"/>
          </p:nvGrpSpPr>
          <p:grpSpPr bwMode="auto">
            <a:xfrm>
              <a:off x="96" y="2016"/>
              <a:ext cx="288" cy="2208"/>
              <a:chOff x="96" y="2016"/>
              <a:chExt cx="288" cy="2208"/>
            </a:xfrm>
          </p:grpSpPr>
          <p:sp>
            <p:nvSpPr>
              <p:cNvPr id="291" name="Rectangle 291"/>
              <p:cNvSpPr>
                <a:spLocks noChangeArrowheads="1"/>
              </p:cNvSpPr>
              <p:nvPr userDrawn="1"/>
            </p:nvSpPr>
            <p:spPr bwMode="ltGray">
              <a:xfrm>
                <a:off x="96" y="2016"/>
                <a:ext cx="288" cy="9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92" name="Rectangle 292"/>
              <p:cNvSpPr>
                <a:spLocks noChangeArrowheads="1"/>
              </p:cNvSpPr>
              <p:nvPr userDrawn="1"/>
            </p:nvSpPr>
            <p:spPr bwMode="ltGray">
              <a:xfrm>
                <a:off x="96" y="2112"/>
                <a:ext cx="288" cy="211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</p:grpSp>
      </p:grpSp>
      <p:sp>
        <p:nvSpPr>
          <p:cNvPr id="9509" name="Rectangle 293"/>
          <p:cNvSpPr>
            <a:spLocks noGrp="1" noChangeArrowheads="1"/>
          </p:cNvSpPr>
          <p:nvPr>
            <p:ph type="ctrTitle"/>
          </p:nvPr>
        </p:nvSpPr>
        <p:spPr>
          <a:xfrm>
            <a:off x="1143000" y="1676400"/>
            <a:ext cx="7772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510" name="Rectangle 29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95" name="Rectangle 29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" name="Rectangle 29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" name="Rectangle 29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13CB3-0CF3-4AB3-A37F-2B4F60D8F1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1D4C8-AEEE-4005-BBE2-EF58EE7AB4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304800"/>
            <a:ext cx="19431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6769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89FB4-9892-4B79-AC1D-2137DD98DF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ott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16513"/>
            <a:ext cx="914400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t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onsult_bk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7724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286000"/>
            <a:ext cx="7391400" cy="33528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zoom dir="in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286000"/>
            <a:ext cx="38481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2286000"/>
            <a:ext cx="38481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 dir="in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18C2E-2B22-4A4B-8D30-544B1985F3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zoom dir="in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zoom dir="in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gray">
          <a:xfrm>
            <a:off x="0" y="0"/>
            <a:ext cx="91440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152400"/>
            <a:ext cx="9144000" cy="6705600"/>
            <a:chOff x="0" y="96"/>
            <a:chExt cx="5760" cy="4224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ltGray">
            <a:xfrm>
              <a:off x="0" y="288"/>
              <a:ext cx="1056" cy="403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 userDrawn="1"/>
          </p:nvGrpSpPr>
          <p:grpSpPr bwMode="auto">
            <a:xfrm>
              <a:off x="0" y="96"/>
              <a:ext cx="5760" cy="1248"/>
              <a:chOff x="0" y="96"/>
              <a:chExt cx="5760" cy="1248"/>
            </a:xfrm>
          </p:grpSpPr>
          <p:sp>
            <p:nvSpPr>
              <p:cNvPr id="8" name="Rectangle 6"/>
              <p:cNvSpPr>
                <a:spLocks noChangeArrowheads="1"/>
              </p:cNvSpPr>
              <p:nvPr/>
            </p:nvSpPr>
            <p:spPr bwMode="ltGray">
              <a:xfrm>
                <a:off x="1008" y="96"/>
                <a:ext cx="4752" cy="120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ltGray">
              <a:xfrm>
                <a:off x="0" y="288"/>
                <a:ext cx="5520" cy="105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10" name="Rectangle 8"/>
          <p:cNvSpPr>
            <a:spLocks noChangeArrowheads="1"/>
          </p:cNvSpPr>
          <p:nvPr/>
        </p:nvSpPr>
        <p:spPr bwMode="ltGray">
          <a:xfrm flipV="1">
            <a:off x="304800" y="685800"/>
            <a:ext cx="5257800" cy="6019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600200" y="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ltGray">
          <a:xfrm>
            <a:off x="5943600" y="685800"/>
            <a:ext cx="685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ltGray">
          <a:xfrm>
            <a:off x="7010400" y="685800"/>
            <a:ext cx="685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ltGray">
          <a:xfrm>
            <a:off x="8077200" y="685800"/>
            <a:ext cx="685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1143000" y="2133600"/>
            <a:ext cx="8001000" cy="4724400"/>
            <a:chOff x="720" y="1344"/>
            <a:chExt cx="5040" cy="2976"/>
          </a:xfrm>
        </p:grpSpPr>
        <p:sp>
          <p:nvSpPr>
            <p:cNvPr id="16" name="Rectangle 14"/>
            <p:cNvSpPr>
              <a:spLocks noChangeArrowheads="1"/>
            </p:cNvSpPr>
            <p:nvPr userDrawn="1"/>
          </p:nvSpPr>
          <p:spPr bwMode="gray">
            <a:xfrm>
              <a:off x="1248" y="1344"/>
              <a:ext cx="4512" cy="29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17" name="Group 15"/>
            <p:cNvGrpSpPr>
              <a:grpSpLocks/>
            </p:cNvGrpSpPr>
            <p:nvPr userDrawn="1"/>
          </p:nvGrpSpPr>
          <p:grpSpPr bwMode="auto">
            <a:xfrm>
              <a:off x="720" y="1343"/>
              <a:ext cx="624" cy="2974"/>
              <a:chOff x="768" y="1104"/>
              <a:chExt cx="624" cy="3216"/>
            </a:xfrm>
          </p:grpSpPr>
          <p:sp>
            <p:nvSpPr>
              <p:cNvPr id="18" name="Oval 16"/>
              <p:cNvSpPr>
                <a:spLocks noChangeArrowheads="1"/>
              </p:cNvSpPr>
              <p:nvPr userDrawn="1"/>
            </p:nvSpPr>
            <p:spPr bwMode="gray">
              <a:xfrm>
                <a:off x="768" y="1104"/>
                <a:ext cx="624" cy="62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 userDrawn="1"/>
            </p:nvSpPr>
            <p:spPr bwMode="gray">
              <a:xfrm>
                <a:off x="768" y="1440"/>
                <a:ext cx="576" cy="28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20" name="Rectangle 18"/>
          <p:cNvSpPr>
            <a:spLocks noChangeArrowheads="1"/>
          </p:cNvSpPr>
          <p:nvPr/>
        </p:nvSpPr>
        <p:spPr bwMode="ltGray">
          <a:xfrm>
            <a:off x="533400" y="6553200"/>
            <a:ext cx="8610600" cy="304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white">
          <a:xfrm>
            <a:off x="66675" y="71438"/>
            <a:ext cx="1457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1"/>
                </a:solidFill>
                <a:latin typeface="Arial Black" pitchFamily="34" charset="0"/>
              </a:rPr>
              <a:t>L O G O</a:t>
            </a:r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gray">
          <a:xfrm>
            <a:off x="2286000" y="1935163"/>
            <a:ext cx="6481763" cy="463550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965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2362200" y="2514600"/>
            <a:ext cx="6477000" cy="1470025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9657" name="Rectangle 25"/>
          <p:cNvSpPr>
            <a:spLocks noGrp="1" noChangeArrowheads="1"/>
          </p:cNvSpPr>
          <p:nvPr>
            <p:ph type="subTitle" sz="quarter" idx="1"/>
          </p:nvPr>
        </p:nvSpPr>
        <p:spPr bwMode="white">
          <a:xfrm>
            <a:off x="2286000" y="1936750"/>
            <a:ext cx="6308725" cy="5016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tx2"/>
                </a:solidFill>
                <a:latin typeface="Arial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3" name="Rectangle 20"/>
          <p:cNvSpPr>
            <a:spLocks noGrp="1" noChangeArrowheads="1"/>
          </p:cNvSpPr>
          <p:nvPr>
            <p:ph type="dt" sz="quarter" idx="10"/>
          </p:nvPr>
        </p:nvSpPr>
        <p:spPr>
          <a:xfrm>
            <a:off x="598488" y="6592888"/>
            <a:ext cx="2133600" cy="239712"/>
          </a:xfrm>
        </p:spPr>
        <p:txBody>
          <a:bodyPr/>
          <a:lstStyle>
            <a:lvl1pPr>
              <a:defRPr sz="1200" b="1"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24" name="Rectangle 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265488" y="6592888"/>
            <a:ext cx="2895600" cy="239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94488" y="6592888"/>
            <a:ext cx="2133600" cy="239712"/>
          </a:xfrm>
        </p:spPr>
        <p:txBody>
          <a:bodyPr/>
          <a:lstStyle>
            <a:lvl1pPr>
              <a:defRPr sz="1200" b="1"/>
            </a:lvl1pPr>
          </a:lstStyle>
          <a:p>
            <a:pPr>
              <a:defRPr/>
            </a:pPr>
            <a:fld id="{8FCFF1FF-474E-4B93-82EF-079551D82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7C98C-371E-4D73-8406-59997A516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p:transition>
    <p:zoom dir="in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D0465-75E6-4A0A-BA35-48A69CC0B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p:transition>
    <p:zoom dir="in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86E6F-47B4-47A0-9B2A-7368CFDC7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p:transition>
    <p:zoom dir="in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999E9-8C0C-42AF-BDDA-122C615D9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p:transition>
    <p:zoom dir="in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1FCF5-D132-4CE1-82F8-52B60F5A2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p:transition>
    <p:zoom dir="in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DE953-2491-4E22-9E94-E99EB5C9D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835E1-AAA7-459C-A2C9-874012933D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zoom dir="in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6BAF8-E253-48EA-9ECF-ECAA804FA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p:transition>
    <p:zoom dir="in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4B3A7-702F-4C16-90B5-1D336EE2D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p:transition>
    <p:zoom dir="in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949AA-34C0-4530-A0D4-878A8B852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p:transition>
    <p:zoom dir="in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50838"/>
            <a:ext cx="2057400" cy="5775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50838"/>
            <a:ext cx="6019800" cy="5775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31473-4FC5-4171-A757-D723E1107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  <p:transition>
    <p:zoom dir="in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9144000" cy="4832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 flipH="1">
            <a:off x="2411413" y="4581525"/>
            <a:ext cx="863600" cy="503238"/>
          </a:xfrm>
          <a:prstGeom prst="homePlate">
            <a:avLst>
              <a:gd name="adj" fmla="val 42902"/>
            </a:avLst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 flipH="1">
            <a:off x="2700338" y="4581525"/>
            <a:ext cx="719137" cy="503238"/>
          </a:xfrm>
          <a:prstGeom prst="homePlate">
            <a:avLst>
              <a:gd name="adj" fmla="val 35725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2987675" y="4581525"/>
            <a:ext cx="6156325" cy="503238"/>
            <a:chOff x="1882" y="2886"/>
            <a:chExt cx="3878" cy="317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gray">
            <a:xfrm flipH="1">
              <a:off x="2147" y="2887"/>
              <a:ext cx="3613" cy="31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gray">
            <a:xfrm flipH="1">
              <a:off x="1882" y="2886"/>
              <a:ext cx="411" cy="316"/>
            </a:xfrm>
            <a:prstGeom prst="homePlate">
              <a:avLst>
                <a:gd name="adj" fmla="val 32516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0" name="Text Box 13"/>
          <p:cNvSpPr txBox="1">
            <a:spLocks noChangeArrowheads="1"/>
          </p:cNvSpPr>
          <p:nvPr/>
        </p:nvSpPr>
        <p:spPr bwMode="ltGray">
          <a:xfrm>
            <a:off x="152400" y="228600"/>
            <a:ext cx="1600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FEFEFE"/>
                </a:solidFill>
                <a:latin typeface="+mn-lt"/>
              </a:rPr>
              <a:t>LOGO</a:t>
            </a:r>
          </a:p>
        </p:txBody>
      </p:sp>
      <p:sp>
        <p:nvSpPr>
          <p:cNvPr id="71688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3124200" y="2362200"/>
            <a:ext cx="5791200" cy="215582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1689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124200" y="4564063"/>
            <a:ext cx="5835650" cy="533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D850B-F383-44B5-861F-AC37EB4A8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521BF-E297-4275-982C-52768311F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64CDB-465D-412B-A4F1-8859531F6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B6B39-C577-4129-810E-5B1383124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9E0DF-0534-4A50-B03F-BD57A9F68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3254A-E55D-495C-BB31-0403DD96D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797FC-51C7-4BF7-9C84-C738627571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zoom dir="in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0F469-324B-45A4-B3EB-0AE1828B8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7A685-C5B7-4B11-BD2E-F7B7D4245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FD24A-6992-4F4D-9C50-BAF3649C9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6ABB5-C48A-46F4-94BA-117631619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7400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BA392-1AB8-4209-B355-05676CDC5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848600" y="152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tx2"/>
                </a:solidFill>
                <a:latin typeface="Verdana" pitchFamily="34" charset="0"/>
              </a:rPr>
              <a:t>Logo</a:t>
            </a: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2209800"/>
            <a:ext cx="7086600" cy="885825"/>
            <a:chOff x="0" y="1392"/>
            <a:chExt cx="4464" cy="558"/>
          </a:xfrm>
        </p:grpSpPr>
        <p:graphicFrame>
          <p:nvGraphicFramePr>
            <p:cNvPr id="6" name="Object 9"/>
            <p:cNvGraphicFramePr>
              <a:graphicFrameLocks noChangeAspect="1"/>
            </p:cNvGraphicFramePr>
            <p:nvPr/>
          </p:nvGraphicFramePr>
          <p:xfrm>
            <a:off x="0" y="1398"/>
            <a:ext cx="4224" cy="552"/>
          </p:xfrm>
          <a:graphic>
            <a:graphicData uri="http://schemas.openxmlformats.org/presentationml/2006/ole">
              <p:oleObj spid="_x0000_s661505" name="Image" r:id="rId3" imgW="5244444" imgH="875882" progId="">
                <p:embed/>
              </p:oleObj>
            </a:graphicData>
          </a:graphic>
        </p:graphicFrame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216" y="1392"/>
              <a:ext cx="1248" cy="55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0" y="3962400"/>
            <a:ext cx="6780213" cy="889000"/>
            <a:chOff x="0" y="2496"/>
            <a:chExt cx="4271" cy="560"/>
          </a:xfrm>
        </p:grpSpPr>
        <p:graphicFrame>
          <p:nvGraphicFramePr>
            <p:cNvPr id="9" name="Object 12"/>
            <p:cNvGraphicFramePr>
              <a:graphicFrameLocks noChangeAspect="1"/>
            </p:cNvGraphicFramePr>
            <p:nvPr/>
          </p:nvGraphicFramePr>
          <p:xfrm>
            <a:off x="0" y="2500"/>
            <a:ext cx="4215" cy="548"/>
          </p:xfrm>
          <a:graphic>
            <a:graphicData uri="http://schemas.openxmlformats.org/presentationml/2006/ole">
              <p:oleObj spid="_x0000_s661506" name="Image" r:id="rId4" imgW="6692063" imgH="977778" progId="">
                <p:embed/>
              </p:oleObj>
            </a:graphicData>
          </a:graphic>
        </p:graphicFrame>
        <p:sp>
          <p:nvSpPr>
            <p:cNvPr id="10" name="Rectangle 13"/>
            <p:cNvSpPr>
              <a:spLocks noChangeArrowheads="1"/>
            </p:cNvSpPr>
            <p:nvPr userDrawn="1"/>
          </p:nvSpPr>
          <p:spPr bwMode="auto">
            <a:xfrm>
              <a:off x="960" y="2496"/>
              <a:ext cx="3311" cy="560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2819400" y="3089275"/>
            <a:ext cx="6324600" cy="884238"/>
            <a:chOff x="1392" y="1946"/>
            <a:chExt cx="4368" cy="557"/>
          </a:xfrm>
        </p:grpSpPr>
        <p:graphicFrame>
          <p:nvGraphicFramePr>
            <p:cNvPr id="12" name="Object 15"/>
            <p:cNvGraphicFramePr>
              <a:graphicFrameLocks noChangeAspect="1"/>
            </p:cNvGraphicFramePr>
            <p:nvPr/>
          </p:nvGraphicFramePr>
          <p:xfrm>
            <a:off x="1545" y="1949"/>
            <a:ext cx="4215" cy="554"/>
          </p:xfrm>
          <a:graphic>
            <a:graphicData uri="http://schemas.openxmlformats.org/presentationml/2006/ole">
              <p:oleObj spid="_x0000_s661507" name="Image" r:id="rId5" imgW="6692063" imgH="1180952" progId="">
                <p:embed/>
              </p:oleObj>
            </a:graphicData>
          </a:graphic>
        </p:graphicFrame>
        <p:sp>
          <p:nvSpPr>
            <p:cNvPr id="13" name="Rectangle 16"/>
            <p:cNvSpPr>
              <a:spLocks noChangeArrowheads="1"/>
            </p:cNvSpPr>
            <p:nvPr userDrawn="1"/>
          </p:nvSpPr>
          <p:spPr bwMode="auto">
            <a:xfrm flipH="1">
              <a:off x="1392" y="1946"/>
              <a:ext cx="3120" cy="55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737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892175"/>
            <a:ext cx="7772400" cy="1317625"/>
          </a:xfrm>
        </p:spPr>
        <p:txBody>
          <a:bodyPr/>
          <a:lstStyle>
            <a:lvl1pPr>
              <a:defRPr sz="4400">
                <a:latin typeface="Verdan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124200" y="5181600"/>
            <a:ext cx="4953000" cy="457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 algn="ctr">
              <a:defRPr sz="12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4ACF82A7-58C0-4B80-90D8-A5CF4D13B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dt" sz="quarter" idx="12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 algn="l">
              <a:defRPr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F98D0-CF73-45CC-99D1-AF2CFFD83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805BD-9E77-4364-935C-64940C906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990600"/>
            <a:ext cx="37338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990600"/>
            <a:ext cx="37338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B17F2-5F62-481D-9615-68C4B8B38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51AE-F85C-4314-BB41-2633AC437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5A71B-2338-4E16-AA9E-FFDD231D9A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zoom dir="in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97880-5C32-484F-AA8F-1D746610A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D562C-D194-42C5-94C6-A2070849B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33CD3-12F0-4E8E-876C-13019084B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32242-5C49-416B-AC99-4754FF1F3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49082-BE11-4820-8B59-B8A92EA5E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1905000" cy="5973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152400"/>
            <a:ext cx="5562600" cy="5973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D0867-44D6-4AE2-B66E-1533A48D2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ltGray">
          <a:xfrm>
            <a:off x="0" y="1958975"/>
            <a:ext cx="9156700" cy="4899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94" y="185"/>
              </a:cxn>
              <a:cxn ang="0">
                <a:pos x="1112" y="1526"/>
              </a:cxn>
              <a:cxn ang="0">
                <a:pos x="4128" y="1662"/>
              </a:cxn>
              <a:cxn ang="0">
                <a:pos x="5768" y="790"/>
              </a:cxn>
              <a:cxn ang="0">
                <a:pos x="5760" y="3086"/>
              </a:cxn>
              <a:cxn ang="0">
                <a:pos x="0" y="3086"/>
              </a:cxn>
              <a:cxn ang="0">
                <a:pos x="0" y="0"/>
              </a:cxn>
            </a:cxnLst>
            <a:rect l="0" t="0" r="r" b="b"/>
            <a:pathLst>
              <a:path w="5768" h="3086">
                <a:moveTo>
                  <a:pt x="0" y="0"/>
                </a:moveTo>
                <a:cubicBezTo>
                  <a:pt x="233" y="103"/>
                  <a:pt x="494" y="178"/>
                  <a:pt x="494" y="185"/>
                </a:cubicBezTo>
                <a:cubicBezTo>
                  <a:pt x="494" y="192"/>
                  <a:pt x="320" y="1078"/>
                  <a:pt x="1112" y="1526"/>
                </a:cubicBezTo>
                <a:cubicBezTo>
                  <a:pt x="1904" y="1974"/>
                  <a:pt x="3056" y="1902"/>
                  <a:pt x="4128" y="1662"/>
                </a:cubicBezTo>
                <a:cubicBezTo>
                  <a:pt x="5200" y="1422"/>
                  <a:pt x="5672" y="900"/>
                  <a:pt x="5768" y="790"/>
                </a:cubicBezTo>
                <a:lnTo>
                  <a:pt x="5760" y="3086"/>
                </a:lnTo>
                <a:lnTo>
                  <a:pt x="0" y="308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24314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gray">
          <a:xfrm>
            <a:off x="-11113" y="-53975"/>
            <a:ext cx="4684713" cy="2035175"/>
          </a:xfrm>
          <a:custGeom>
            <a:avLst/>
            <a:gdLst/>
            <a:ahLst/>
            <a:cxnLst>
              <a:cxn ang="0">
                <a:pos x="0" y="1028"/>
              </a:cxn>
              <a:cxn ang="0">
                <a:pos x="549" y="1275"/>
              </a:cxn>
              <a:cxn ang="0">
                <a:pos x="1598" y="397"/>
              </a:cxn>
              <a:cxn ang="0">
                <a:pos x="2951" y="34"/>
              </a:cxn>
              <a:cxn ang="0">
                <a:pos x="7" y="34"/>
              </a:cxn>
              <a:cxn ang="0">
                <a:pos x="0" y="1028"/>
              </a:cxn>
            </a:cxnLst>
            <a:rect l="0" t="0" r="r" b="b"/>
            <a:pathLst>
              <a:path w="2951" h="1282">
                <a:moveTo>
                  <a:pt x="0" y="1028"/>
                </a:moveTo>
                <a:cubicBezTo>
                  <a:pt x="90" y="1235"/>
                  <a:pt x="549" y="1282"/>
                  <a:pt x="549" y="1275"/>
                </a:cubicBezTo>
                <a:cubicBezTo>
                  <a:pt x="549" y="1268"/>
                  <a:pt x="727" y="794"/>
                  <a:pt x="1598" y="397"/>
                </a:cubicBezTo>
                <a:cubicBezTo>
                  <a:pt x="2469" y="0"/>
                  <a:pt x="2916" y="41"/>
                  <a:pt x="2951" y="34"/>
                </a:cubicBezTo>
                <a:lnTo>
                  <a:pt x="7" y="34"/>
                </a:lnTo>
                <a:lnTo>
                  <a:pt x="0" y="1028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gray">
          <a:xfrm>
            <a:off x="1295400" y="125413"/>
            <a:ext cx="4168775" cy="2084387"/>
          </a:xfrm>
          <a:custGeom>
            <a:avLst/>
            <a:gdLst/>
            <a:ahLst/>
            <a:cxnLst>
              <a:cxn ang="0">
                <a:pos x="109" y="1145"/>
              </a:cxn>
              <a:cxn ang="0">
                <a:pos x="1273" y="365"/>
              </a:cxn>
              <a:cxn ang="0">
                <a:pos x="2476" y="257"/>
              </a:cxn>
              <a:cxn ang="0">
                <a:pos x="1571" y="895"/>
              </a:cxn>
              <a:cxn ang="0">
                <a:pos x="109" y="1145"/>
              </a:cxn>
            </a:cxnLst>
            <a:rect l="0" t="0" r="r" b="b"/>
            <a:pathLst>
              <a:path w="2551" h="1262">
                <a:moveTo>
                  <a:pt x="109" y="1145"/>
                </a:moveTo>
                <a:cubicBezTo>
                  <a:pt x="0" y="1028"/>
                  <a:pt x="323" y="730"/>
                  <a:pt x="1273" y="365"/>
                </a:cubicBezTo>
                <a:cubicBezTo>
                  <a:pt x="2223" y="0"/>
                  <a:pt x="2551" y="58"/>
                  <a:pt x="2476" y="257"/>
                </a:cubicBezTo>
                <a:cubicBezTo>
                  <a:pt x="2401" y="456"/>
                  <a:pt x="2016" y="710"/>
                  <a:pt x="1571" y="895"/>
                </a:cubicBezTo>
                <a:cubicBezTo>
                  <a:pt x="1126" y="1080"/>
                  <a:pt x="218" y="1262"/>
                  <a:pt x="109" y="1145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4235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1333500" y="0"/>
            <a:ext cx="7823200" cy="3556000"/>
          </a:xfrm>
          <a:custGeom>
            <a:avLst/>
            <a:gdLst/>
            <a:ahLst/>
            <a:cxnLst>
              <a:cxn ang="0">
                <a:pos x="16" y="1504"/>
              </a:cxn>
              <a:cxn ang="0">
                <a:pos x="2602" y="878"/>
              </a:cxn>
              <a:cxn ang="0">
                <a:pos x="3007" y="0"/>
              </a:cxn>
              <a:cxn ang="0">
                <a:pos x="4928" y="0"/>
              </a:cxn>
              <a:cxn ang="0">
                <a:pos x="3528" y="1512"/>
              </a:cxn>
              <a:cxn ang="0">
                <a:pos x="1256" y="2216"/>
              </a:cxn>
              <a:cxn ang="0">
                <a:pos x="16" y="1504"/>
              </a:cxn>
            </a:cxnLst>
            <a:rect l="0" t="0" r="r" b="b"/>
            <a:pathLst>
              <a:path w="4928" h="2240">
                <a:moveTo>
                  <a:pt x="16" y="1504"/>
                </a:moveTo>
                <a:cubicBezTo>
                  <a:pt x="1048" y="1720"/>
                  <a:pt x="2286" y="1084"/>
                  <a:pt x="2602" y="878"/>
                </a:cubicBezTo>
                <a:cubicBezTo>
                  <a:pt x="2918" y="672"/>
                  <a:pt x="3460" y="206"/>
                  <a:pt x="3007" y="0"/>
                </a:cubicBezTo>
                <a:lnTo>
                  <a:pt x="4928" y="0"/>
                </a:lnTo>
                <a:cubicBezTo>
                  <a:pt x="4925" y="288"/>
                  <a:pt x="4200" y="1108"/>
                  <a:pt x="3528" y="1512"/>
                </a:cubicBezTo>
                <a:cubicBezTo>
                  <a:pt x="2856" y="1916"/>
                  <a:pt x="1800" y="2240"/>
                  <a:pt x="1256" y="2216"/>
                </a:cubicBezTo>
                <a:cubicBezTo>
                  <a:pt x="712" y="2192"/>
                  <a:pt x="0" y="2128"/>
                  <a:pt x="16" y="1504"/>
                </a:cubicBezTo>
              </a:path>
            </a:pathLst>
          </a:custGeom>
          <a:gradFill rotWithShape="1">
            <a:gsLst>
              <a:gs pos="0">
                <a:schemeClr val="accent1">
                  <a:gamma/>
                  <a:tint val="30196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09600" y="3505200"/>
            <a:ext cx="7924800" cy="838200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447800" y="5029200"/>
            <a:ext cx="6324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37325"/>
            <a:ext cx="2133600" cy="24447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7325"/>
            <a:ext cx="2133600" cy="24447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2F42616A-4A99-4E1C-B740-7AB73AA12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3ECFC-E1B2-48F3-A3C2-AE7F24B04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A347B-CE4B-4C87-8A13-B1B8347B9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38B6B-53F1-4F6B-8EE9-1D3748E9C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6F78D-F371-471A-AA03-EB5DD334C1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zoom dir="in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5BC62-7157-43ED-A99A-CE8520774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B19BA-45FC-4B83-B1F6-971CC38B7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A16B3-ECEB-4564-9C85-3B9C4DDD7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84665-89DD-458C-946C-DC6B4EC2F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37417-434F-4978-8EFD-EF8238705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6DF2E-9897-4D0A-832B-AAB45340A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480AC-E4C2-4D90-9610-0726C602F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ltGray">
          <a:xfrm>
            <a:off x="7391400" y="6172200"/>
            <a:ext cx="14478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FEFEFE"/>
                </a:solidFill>
                <a:latin typeface="+mn-lt"/>
              </a:rPr>
              <a:t>LOGO</a:t>
            </a: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ctrTitle" sz="quarter"/>
          </p:nvPr>
        </p:nvSpPr>
        <p:spPr bwMode="white">
          <a:xfrm>
            <a:off x="3429000" y="2130425"/>
            <a:ext cx="5486400" cy="1470025"/>
          </a:xfrm>
        </p:spPr>
        <p:txBody>
          <a:bodyPr/>
          <a:lstStyle>
            <a:lvl1pPr>
              <a:defRPr sz="4400" u="sng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sz="quarter" idx="1"/>
          </p:nvPr>
        </p:nvSpPr>
        <p:spPr bwMode="white">
          <a:xfrm>
            <a:off x="3505200" y="4084638"/>
            <a:ext cx="5410200" cy="411162"/>
          </a:xfrm>
        </p:spPr>
        <p:txBody>
          <a:bodyPr/>
          <a:lstStyle>
            <a:lvl1pPr marL="0" indent="0"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35B31-5070-4201-BF30-6F8469450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0409A-610D-4980-B4E2-88C0D3735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70EAC-ADF6-4FCC-8B61-710FC8EC6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04F4E-6416-45E0-89F2-DE99E7C36B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zoom dir="in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838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838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08A8C-681F-4BE2-809E-87622B5A6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0CA31-DB2C-493F-BD01-FE6F7D7C9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EEE0E-C3B5-4942-9A7A-392F5950C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05120-3CDB-459E-A53F-BEC7434CB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34108-686C-4EE8-9469-9E16F8443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D4A94-D0C4-4DAE-89E4-C866D8047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322CE-A5F3-4E22-BC62-8EF6D9FE6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67525" y="79375"/>
            <a:ext cx="1830388" cy="5284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1600" y="79375"/>
            <a:ext cx="5343525" cy="52847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73C52-0FB5-4E1C-A245-D0B3757D9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2713" y="79375"/>
            <a:ext cx="7315200" cy="4111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1600" y="838200"/>
            <a:ext cx="35814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838200"/>
            <a:ext cx="35814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01950-8C76-4EED-84E0-5A33E7E94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2713" y="79375"/>
            <a:ext cx="7315200" cy="4111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838200"/>
            <a:ext cx="35814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5400" y="838200"/>
            <a:ext cx="35814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41A83-3644-40F9-88B8-1C902A413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065E9-4C76-406F-8719-D2F444301F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zoom dir="in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2713" y="79375"/>
            <a:ext cx="7315200" cy="4111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838200"/>
            <a:ext cx="73152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600" y="3176588"/>
            <a:ext cx="73152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3A749-F936-40FD-9B2D-B1B7C877C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7C309-E031-446C-975F-67C7C5AA9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1B1E7-99FE-4937-BB2C-C7ABB0E12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4A82E-6DCA-4455-B8E8-3F8C8CDB2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3B599-E60F-494B-B6E4-44C4A5A1D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C1049-9DAE-4E76-A724-1BB2A99C2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E10D3-4C1B-4F7A-90DA-50759F9E7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A8C0C-5DC2-448F-A032-F2BB0EC05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05F9D-D125-444F-918B-2AAE58B12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990E4-597A-410A-AA16-C5B279B44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F76C6-BC37-45B4-95F5-942E399D60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zoom dir="in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5D653-FC0F-4BC1-8254-DEA16135B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угадай\Зелёный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6507163"/>
            <a:ext cx="164306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3135354"/>
            <a:ext cx="4781044" cy="26511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14290"/>
            <a:ext cx="6072229" cy="9239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zoom dir="in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 dir="in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zoom dir="in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1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68.xml"/><Relationship Id="rId16" Type="http://schemas.openxmlformats.org/officeDocument/2006/relationships/vmlDrawing" Target="../drawings/vmlDrawing3.v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4.xml"/><Relationship Id="rId9" Type="http://schemas.openxmlformats.org/officeDocument/2006/relationships/image" Target="../media/image1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29"/>
          <p:cNvGrpSpPr>
            <a:grpSpLocks/>
          </p:cNvGrpSpPr>
          <p:nvPr/>
        </p:nvGrpSpPr>
        <p:grpSpPr bwMode="auto">
          <a:xfrm>
            <a:off x="150813" y="0"/>
            <a:ext cx="8840787" cy="6858000"/>
            <a:chOff x="95" y="0"/>
            <a:chExt cx="5569" cy="4320"/>
          </a:xfrm>
        </p:grpSpPr>
        <p:grpSp>
          <p:nvGrpSpPr>
            <p:cNvPr id="1033" name="Group 8"/>
            <p:cNvGrpSpPr>
              <a:grpSpLocks/>
            </p:cNvGrpSpPr>
            <p:nvPr/>
          </p:nvGrpSpPr>
          <p:grpSpPr bwMode="auto">
            <a:xfrm>
              <a:off x="96" y="48"/>
              <a:ext cx="5544" cy="4272"/>
              <a:chOff x="96" y="48"/>
              <a:chExt cx="5544" cy="4272"/>
            </a:xfrm>
          </p:grpSpPr>
          <p:grpSp>
            <p:nvGrpSpPr>
              <p:cNvPr id="1051" name="Group 9"/>
              <p:cNvGrpSpPr>
                <a:grpSpLocks/>
              </p:cNvGrpSpPr>
              <p:nvPr/>
            </p:nvGrpSpPr>
            <p:grpSpPr bwMode="auto">
              <a:xfrm>
                <a:off x="864" y="144"/>
                <a:ext cx="2664" cy="1440"/>
                <a:chOff x="864" y="144"/>
                <a:chExt cx="2664" cy="1440"/>
              </a:xfrm>
            </p:grpSpPr>
            <p:grpSp>
              <p:nvGrpSpPr>
                <p:cNvPr id="1260" name="Group 10"/>
                <p:cNvGrpSpPr>
                  <a:grpSpLocks/>
                </p:cNvGrpSpPr>
                <p:nvPr/>
              </p:nvGrpSpPr>
              <p:grpSpPr bwMode="auto">
                <a:xfrm>
                  <a:off x="864" y="720"/>
                  <a:ext cx="168" cy="192"/>
                  <a:chOff x="1008" y="1584"/>
                  <a:chExt cx="336" cy="384"/>
                </a:xfrm>
              </p:grpSpPr>
              <p:sp>
                <p:nvSpPr>
                  <p:cNvPr id="3" name="Rectangle 11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2" name="Rectangle 12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037" name="Rectangle 13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038" name="Rectangle 14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039" name="Rectangle 15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040" name="Rectangle 16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041" name="Rectangle 17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042" name="Rectangle 18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</p:grpSp>
            <p:grpSp>
              <p:nvGrpSpPr>
                <p:cNvPr id="6" name="Group 19"/>
                <p:cNvGrpSpPr>
                  <a:grpSpLocks/>
                </p:cNvGrpSpPr>
                <p:nvPr/>
              </p:nvGrpSpPr>
              <p:grpSpPr bwMode="auto">
                <a:xfrm>
                  <a:off x="1200" y="1392"/>
                  <a:ext cx="168" cy="192"/>
                  <a:chOff x="1008" y="1584"/>
                  <a:chExt cx="336" cy="384"/>
                </a:xfrm>
              </p:grpSpPr>
              <p:sp>
                <p:nvSpPr>
                  <p:cNvPr id="1044" name="Rectangle 20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045" name="Rectangle 21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046" name="Rectangle 22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047" name="Rectangle 23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048" name="Rectangle 24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049" name="Rectangle 25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4" name="Rectangle 26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5" name="Rectangle 27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</p:grpSp>
            <p:grpSp>
              <p:nvGrpSpPr>
                <p:cNvPr id="15" name="Group 28"/>
                <p:cNvGrpSpPr>
                  <a:grpSpLocks/>
                </p:cNvGrpSpPr>
                <p:nvPr/>
              </p:nvGrpSpPr>
              <p:grpSpPr bwMode="auto">
                <a:xfrm>
                  <a:off x="1824" y="144"/>
                  <a:ext cx="168" cy="192"/>
                  <a:chOff x="1008" y="1584"/>
                  <a:chExt cx="336" cy="384"/>
                </a:xfrm>
              </p:grpSpPr>
              <p:sp>
                <p:nvSpPr>
                  <p:cNvPr id="7" name="Rectangle 29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8" name="Rectangle 30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9" name="Rectangle 31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0" name="Rectangle 32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" name="Rectangle 33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2" name="Rectangle 34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3" name="Rectangle 35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4" name="Rectangle 36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</p:grpSp>
            <p:grpSp>
              <p:nvGrpSpPr>
                <p:cNvPr id="21" name="Group 37"/>
                <p:cNvGrpSpPr>
                  <a:grpSpLocks/>
                </p:cNvGrpSpPr>
                <p:nvPr/>
              </p:nvGrpSpPr>
              <p:grpSpPr bwMode="auto">
                <a:xfrm>
                  <a:off x="2496" y="528"/>
                  <a:ext cx="168" cy="192"/>
                  <a:chOff x="1008" y="1584"/>
                  <a:chExt cx="336" cy="384"/>
                </a:xfrm>
              </p:grpSpPr>
              <p:sp>
                <p:nvSpPr>
                  <p:cNvPr id="16" name="Rectangle 38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7" name="Rectangle 39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8" name="Rectangle 40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9" name="Rectangle 41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20" name="Rectangle 42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22" name="Rectangle 43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068" name="Rectangle 44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069" name="Rectangle 45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</p:grpSp>
            <p:grpSp>
              <p:nvGrpSpPr>
                <p:cNvPr id="23" name="Group 46"/>
                <p:cNvGrpSpPr>
                  <a:grpSpLocks/>
                </p:cNvGrpSpPr>
                <p:nvPr/>
              </p:nvGrpSpPr>
              <p:grpSpPr bwMode="auto">
                <a:xfrm>
                  <a:off x="2016" y="1056"/>
                  <a:ext cx="168" cy="192"/>
                  <a:chOff x="1008" y="1584"/>
                  <a:chExt cx="336" cy="384"/>
                </a:xfrm>
              </p:grpSpPr>
              <p:sp>
                <p:nvSpPr>
                  <p:cNvPr id="1071" name="Rectangle 47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072" name="Rectangle 48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073" name="Rectangle 49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074" name="Rectangle 50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075" name="Rectangle 51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076" name="Rectangle 52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077" name="Rectangle 53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078" name="Rectangle 54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</p:grpSp>
            <p:grpSp>
              <p:nvGrpSpPr>
                <p:cNvPr id="24" name="Group 55"/>
                <p:cNvGrpSpPr>
                  <a:grpSpLocks/>
                </p:cNvGrpSpPr>
                <p:nvPr/>
              </p:nvGrpSpPr>
              <p:grpSpPr bwMode="auto">
                <a:xfrm>
                  <a:off x="3360" y="960"/>
                  <a:ext cx="168" cy="192"/>
                  <a:chOff x="1008" y="1584"/>
                  <a:chExt cx="336" cy="384"/>
                </a:xfrm>
              </p:grpSpPr>
              <p:sp>
                <p:nvSpPr>
                  <p:cNvPr id="1080" name="Rectangle 56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081" name="Rectangle 57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082" name="Rectangle 58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083" name="Rectangle 59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084" name="Rectangle 60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085" name="Rectangle 61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086" name="Rectangle 62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087" name="Rectangle 63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</p:grpSp>
            <p:grpSp>
              <p:nvGrpSpPr>
                <p:cNvPr id="25" name="Group 64"/>
                <p:cNvGrpSpPr>
                  <a:grpSpLocks/>
                </p:cNvGrpSpPr>
                <p:nvPr/>
              </p:nvGrpSpPr>
              <p:grpSpPr bwMode="auto">
                <a:xfrm>
                  <a:off x="2784" y="1344"/>
                  <a:ext cx="168" cy="192"/>
                  <a:chOff x="1008" y="1584"/>
                  <a:chExt cx="336" cy="384"/>
                </a:xfrm>
              </p:grpSpPr>
              <p:sp>
                <p:nvSpPr>
                  <p:cNvPr id="1089" name="Rectangle 65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090" name="Rectangle 66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091" name="Rectangle 67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092" name="Rectangle 68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093" name="Rectangle 69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094" name="Rectangle 70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095" name="Rectangle 71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096" name="Rectangle 72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1052" name="Group 73"/>
              <p:cNvGrpSpPr>
                <a:grpSpLocks/>
              </p:cNvGrpSpPr>
              <p:nvPr/>
            </p:nvGrpSpPr>
            <p:grpSpPr bwMode="auto">
              <a:xfrm>
                <a:off x="240" y="1968"/>
                <a:ext cx="3288" cy="1440"/>
                <a:chOff x="240" y="144"/>
                <a:chExt cx="3288" cy="1440"/>
              </a:xfrm>
            </p:grpSpPr>
            <p:grpSp>
              <p:nvGrpSpPr>
                <p:cNvPr id="1188" name="Group 74"/>
                <p:cNvGrpSpPr>
                  <a:grpSpLocks/>
                </p:cNvGrpSpPr>
                <p:nvPr/>
              </p:nvGrpSpPr>
              <p:grpSpPr bwMode="auto">
                <a:xfrm>
                  <a:off x="864" y="720"/>
                  <a:ext cx="168" cy="192"/>
                  <a:chOff x="1008" y="1584"/>
                  <a:chExt cx="336" cy="384"/>
                </a:xfrm>
              </p:grpSpPr>
              <p:sp>
                <p:nvSpPr>
                  <p:cNvPr id="1099" name="Rectangle 75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00" name="Rectangle 76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01" name="Rectangle 77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02" name="Rectangle 78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03" name="Rectangle 79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04" name="Rectangle 80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05" name="Rectangle 81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06" name="Rectangle 82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</p:grpSp>
            <p:grpSp>
              <p:nvGrpSpPr>
                <p:cNvPr id="26" name="Group 83"/>
                <p:cNvGrpSpPr>
                  <a:grpSpLocks/>
                </p:cNvGrpSpPr>
                <p:nvPr/>
              </p:nvGrpSpPr>
              <p:grpSpPr bwMode="auto">
                <a:xfrm>
                  <a:off x="1200" y="1392"/>
                  <a:ext cx="168" cy="192"/>
                  <a:chOff x="1008" y="1584"/>
                  <a:chExt cx="336" cy="384"/>
                </a:xfrm>
              </p:grpSpPr>
              <p:sp>
                <p:nvSpPr>
                  <p:cNvPr id="1108" name="Rectangle 84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09" name="Rectangle 85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10" name="Rectangle 86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11" name="Rectangle 87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12" name="Rectangle 88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13" name="Rectangle 89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14" name="Rectangle 90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15" name="Rectangle 91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</p:grpSp>
            <p:grpSp>
              <p:nvGrpSpPr>
                <p:cNvPr id="27" name="Group 92"/>
                <p:cNvGrpSpPr>
                  <a:grpSpLocks/>
                </p:cNvGrpSpPr>
                <p:nvPr/>
              </p:nvGrpSpPr>
              <p:grpSpPr bwMode="auto">
                <a:xfrm>
                  <a:off x="240" y="144"/>
                  <a:ext cx="168" cy="192"/>
                  <a:chOff x="1008" y="1584"/>
                  <a:chExt cx="336" cy="384"/>
                </a:xfrm>
              </p:grpSpPr>
              <p:sp>
                <p:nvSpPr>
                  <p:cNvPr id="1117" name="Rectangle 93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18" name="Rectangle 94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19" name="Rectangle 95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20" name="Rectangle 96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21" name="Rectangle 97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22" name="Rectangle 98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23" name="Rectangle 99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24" name="Rectangle 100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</p:grpSp>
            <p:grpSp>
              <p:nvGrpSpPr>
                <p:cNvPr id="28" name="Group 101"/>
                <p:cNvGrpSpPr>
                  <a:grpSpLocks/>
                </p:cNvGrpSpPr>
                <p:nvPr/>
              </p:nvGrpSpPr>
              <p:grpSpPr bwMode="auto">
                <a:xfrm>
                  <a:off x="1824" y="144"/>
                  <a:ext cx="168" cy="192"/>
                  <a:chOff x="1008" y="1584"/>
                  <a:chExt cx="336" cy="384"/>
                </a:xfrm>
              </p:grpSpPr>
              <p:sp>
                <p:nvSpPr>
                  <p:cNvPr id="1126" name="Rectangle 102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27" name="Rectangle 103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28" name="Rectangle 104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29" name="Rectangle 105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30" name="Rectangle 106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31" name="Rectangle 107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32" name="Rectangle 108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33" name="Rectangle 109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</p:grpSp>
            <p:grpSp>
              <p:nvGrpSpPr>
                <p:cNvPr id="29" name="Group 110"/>
                <p:cNvGrpSpPr>
                  <a:grpSpLocks/>
                </p:cNvGrpSpPr>
                <p:nvPr/>
              </p:nvGrpSpPr>
              <p:grpSpPr bwMode="auto">
                <a:xfrm>
                  <a:off x="2496" y="528"/>
                  <a:ext cx="168" cy="192"/>
                  <a:chOff x="1008" y="1584"/>
                  <a:chExt cx="336" cy="384"/>
                </a:xfrm>
              </p:grpSpPr>
              <p:sp>
                <p:nvSpPr>
                  <p:cNvPr id="1135" name="Rectangle 111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36" name="Rectangle 112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37" name="Rectangle 113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38" name="Rectangle 114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39" name="Rectangle 115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40" name="Rectangle 116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41" name="Rectangle 117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42" name="Rectangle 118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</p:grpSp>
            <p:grpSp>
              <p:nvGrpSpPr>
                <p:cNvPr id="30" name="Group 119"/>
                <p:cNvGrpSpPr>
                  <a:grpSpLocks/>
                </p:cNvGrpSpPr>
                <p:nvPr/>
              </p:nvGrpSpPr>
              <p:grpSpPr bwMode="auto">
                <a:xfrm>
                  <a:off x="2016" y="1056"/>
                  <a:ext cx="168" cy="192"/>
                  <a:chOff x="1008" y="1584"/>
                  <a:chExt cx="336" cy="384"/>
                </a:xfrm>
              </p:grpSpPr>
              <p:sp>
                <p:nvSpPr>
                  <p:cNvPr id="1144" name="Rectangle 120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45" name="Rectangle 121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46" name="Rectangle 122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47" name="Rectangle 123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48" name="Rectangle 124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49" name="Rectangle 125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50" name="Rectangle 126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51" name="Rectangle 127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</p:grpSp>
            <p:grpSp>
              <p:nvGrpSpPr>
                <p:cNvPr id="1025" name="Group 128"/>
                <p:cNvGrpSpPr>
                  <a:grpSpLocks/>
                </p:cNvGrpSpPr>
                <p:nvPr/>
              </p:nvGrpSpPr>
              <p:grpSpPr bwMode="auto">
                <a:xfrm>
                  <a:off x="3360" y="960"/>
                  <a:ext cx="168" cy="192"/>
                  <a:chOff x="1008" y="1584"/>
                  <a:chExt cx="336" cy="384"/>
                </a:xfrm>
              </p:grpSpPr>
              <p:sp>
                <p:nvSpPr>
                  <p:cNvPr id="1153" name="Rectangle 129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54" name="Rectangle 130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55" name="Rectangle 131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56" name="Rectangle 132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57" name="Rectangle 133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58" name="Rectangle 134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59" name="Rectangle 135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60" name="Rectangle 136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</p:grpSp>
            <p:grpSp>
              <p:nvGrpSpPr>
                <p:cNvPr id="1031" name="Group 137"/>
                <p:cNvGrpSpPr>
                  <a:grpSpLocks/>
                </p:cNvGrpSpPr>
                <p:nvPr/>
              </p:nvGrpSpPr>
              <p:grpSpPr bwMode="auto">
                <a:xfrm>
                  <a:off x="2784" y="1344"/>
                  <a:ext cx="168" cy="192"/>
                  <a:chOff x="1008" y="1584"/>
                  <a:chExt cx="336" cy="384"/>
                </a:xfrm>
              </p:grpSpPr>
              <p:sp>
                <p:nvSpPr>
                  <p:cNvPr id="1162" name="Rectangle 138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63" name="Rectangle 139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64" name="Rectangle 140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65" name="Rectangle 141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66" name="Rectangle 142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67" name="Rectangle 143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68" name="Rectangle 144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  <p:sp>
                <p:nvSpPr>
                  <p:cNvPr id="1169" name="Rectangle 145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1053" name="Group 146"/>
              <p:cNvGrpSpPr>
                <a:grpSpLocks/>
              </p:cNvGrpSpPr>
              <p:nvPr/>
            </p:nvGrpSpPr>
            <p:grpSpPr bwMode="auto">
              <a:xfrm>
                <a:off x="4320" y="624"/>
                <a:ext cx="168" cy="192"/>
                <a:chOff x="1008" y="1584"/>
                <a:chExt cx="336" cy="384"/>
              </a:xfrm>
            </p:grpSpPr>
            <p:sp>
              <p:nvSpPr>
                <p:cNvPr id="1171" name="Rectangle 147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172" name="Rectangle 148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173" name="Rectangle 149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174" name="Rectangle 150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175" name="Rectangle 151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176" name="Rectangle 152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177" name="Rectangle 153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178" name="Rectangle 154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</p:grpSp>
          <p:grpSp>
            <p:nvGrpSpPr>
              <p:cNvPr id="1054" name="Group 155"/>
              <p:cNvGrpSpPr>
                <a:grpSpLocks/>
              </p:cNvGrpSpPr>
              <p:nvPr/>
            </p:nvGrpSpPr>
            <p:grpSpPr bwMode="auto">
              <a:xfrm>
                <a:off x="4656" y="1296"/>
                <a:ext cx="168" cy="192"/>
                <a:chOff x="1008" y="1584"/>
                <a:chExt cx="336" cy="384"/>
              </a:xfrm>
            </p:grpSpPr>
            <p:sp>
              <p:nvSpPr>
                <p:cNvPr id="1180" name="Rectangle 156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181" name="Rectangle 157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182" name="Rectangle 158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183" name="Rectangle 159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184" name="Rectangle 160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185" name="Rectangle 161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186" name="Rectangle 162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187" name="Rectangle 163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</p:grpSp>
          <p:grpSp>
            <p:nvGrpSpPr>
              <p:cNvPr id="1055" name="Group 164"/>
              <p:cNvGrpSpPr>
                <a:grpSpLocks/>
              </p:cNvGrpSpPr>
              <p:nvPr/>
            </p:nvGrpSpPr>
            <p:grpSpPr bwMode="auto">
              <a:xfrm>
                <a:off x="3696" y="48"/>
                <a:ext cx="168" cy="192"/>
                <a:chOff x="1008" y="1584"/>
                <a:chExt cx="336" cy="384"/>
              </a:xfrm>
            </p:grpSpPr>
            <p:sp>
              <p:nvSpPr>
                <p:cNvPr id="1189" name="Rectangle 165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190" name="Rectangle 166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191" name="Rectangle 167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192" name="Rectangle 168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193" name="Rectangle 169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194" name="Rectangle 170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195" name="Rectangle 171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196" name="Rectangle 172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</p:grpSp>
          <p:grpSp>
            <p:nvGrpSpPr>
              <p:cNvPr id="1056" name="Group 173"/>
              <p:cNvGrpSpPr>
                <a:grpSpLocks/>
              </p:cNvGrpSpPr>
              <p:nvPr/>
            </p:nvGrpSpPr>
            <p:grpSpPr bwMode="auto">
              <a:xfrm>
                <a:off x="5280" y="48"/>
                <a:ext cx="168" cy="192"/>
                <a:chOff x="1008" y="1584"/>
                <a:chExt cx="336" cy="384"/>
              </a:xfrm>
            </p:grpSpPr>
            <p:sp>
              <p:nvSpPr>
                <p:cNvPr id="1198" name="Rectangle 174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199" name="Rectangle 175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00" name="Rectangle 176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01" name="Rectangle 177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02" name="Rectangle 178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03" name="Rectangle 179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04" name="Rectangle 180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05" name="Rectangle 181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</p:grpSp>
          <p:grpSp>
            <p:nvGrpSpPr>
              <p:cNvPr id="1057" name="Group 182"/>
              <p:cNvGrpSpPr>
                <a:grpSpLocks/>
              </p:cNvGrpSpPr>
              <p:nvPr/>
            </p:nvGrpSpPr>
            <p:grpSpPr bwMode="auto">
              <a:xfrm>
                <a:off x="5472" y="960"/>
                <a:ext cx="168" cy="192"/>
                <a:chOff x="1008" y="1584"/>
                <a:chExt cx="336" cy="384"/>
              </a:xfrm>
            </p:grpSpPr>
            <p:sp>
              <p:nvSpPr>
                <p:cNvPr id="1207" name="Rectangle 183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08" name="Rectangle 184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09" name="Rectangle 185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10" name="Rectangle 186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11" name="Rectangle 187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12" name="Rectangle 188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13" name="Rectangle 189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14" name="Rectangle 190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</p:grpSp>
          <p:grpSp>
            <p:nvGrpSpPr>
              <p:cNvPr id="1058" name="Group 191"/>
              <p:cNvGrpSpPr>
                <a:grpSpLocks/>
              </p:cNvGrpSpPr>
              <p:nvPr/>
            </p:nvGrpSpPr>
            <p:grpSpPr bwMode="auto">
              <a:xfrm>
                <a:off x="4224" y="2400"/>
                <a:ext cx="168" cy="192"/>
                <a:chOff x="1008" y="1584"/>
                <a:chExt cx="336" cy="384"/>
              </a:xfrm>
            </p:grpSpPr>
            <p:sp>
              <p:nvSpPr>
                <p:cNvPr id="1216" name="Rectangle 192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17" name="Rectangle 193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18" name="Rectangle 194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19" name="Rectangle 195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20" name="Rectangle 196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21" name="Rectangle 197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22" name="Rectangle 198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23" name="Rectangle 199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</p:grpSp>
          <p:grpSp>
            <p:nvGrpSpPr>
              <p:cNvPr id="1059" name="Group 200"/>
              <p:cNvGrpSpPr>
                <a:grpSpLocks/>
              </p:cNvGrpSpPr>
              <p:nvPr/>
            </p:nvGrpSpPr>
            <p:grpSpPr bwMode="auto">
              <a:xfrm>
                <a:off x="4560" y="3072"/>
                <a:ext cx="168" cy="192"/>
                <a:chOff x="1008" y="1584"/>
                <a:chExt cx="336" cy="384"/>
              </a:xfrm>
            </p:grpSpPr>
            <p:sp>
              <p:nvSpPr>
                <p:cNvPr id="1225" name="Rectangle 201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26" name="Rectangle 202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27" name="Rectangle 203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28" name="Rectangle 204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29" name="Rectangle 205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30" name="Rectangle 206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31" name="Rectangle 207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32" name="Rectangle 208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</p:grpSp>
          <p:grpSp>
            <p:nvGrpSpPr>
              <p:cNvPr id="1060" name="Group 209"/>
              <p:cNvGrpSpPr>
                <a:grpSpLocks/>
              </p:cNvGrpSpPr>
              <p:nvPr/>
            </p:nvGrpSpPr>
            <p:grpSpPr bwMode="auto">
              <a:xfrm>
                <a:off x="3600" y="1824"/>
                <a:ext cx="168" cy="192"/>
                <a:chOff x="1008" y="1584"/>
                <a:chExt cx="336" cy="384"/>
              </a:xfrm>
            </p:grpSpPr>
            <p:sp>
              <p:nvSpPr>
                <p:cNvPr id="1234" name="Rectangle 210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35" name="Rectangle 211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36" name="Rectangle 212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37" name="Rectangle 213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38" name="Rectangle 214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39" name="Rectangle 215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40" name="Rectangle 216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41" name="Rectangle 217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</p:grpSp>
          <p:grpSp>
            <p:nvGrpSpPr>
              <p:cNvPr id="1061" name="Group 218"/>
              <p:cNvGrpSpPr>
                <a:grpSpLocks/>
              </p:cNvGrpSpPr>
              <p:nvPr/>
            </p:nvGrpSpPr>
            <p:grpSpPr bwMode="auto">
              <a:xfrm>
                <a:off x="5184" y="1824"/>
                <a:ext cx="168" cy="192"/>
                <a:chOff x="1008" y="1584"/>
                <a:chExt cx="336" cy="384"/>
              </a:xfrm>
            </p:grpSpPr>
            <p:sp>
              <p:nvSpPr>
                <p:cNvPr id="1243" name="Rectangle 219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44" name="Rectangle 220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45" name="Rectangle 221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46" name="Rectangle 222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47" name="Rectangle 223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48" name="Rectangle 224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49" name="Rectangle 225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50" name="Rectangle 226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</p:grpSp>
          <p:grpSp>
            <p:nvGrpSpPr>
              <p:cNvPr id="1062" name="Group 227"/>
              <p:cNvGrpSpPr>
                <a:grpSpLocks/>
              </p:cNvGrpSpPr>
              <p:nvPr/>
            </p:nvGrpSpPr>
            <p:grpSpPr bwMode="auto">
              <a:xfrm>
                <a:off x="5376" y="2736"/>
                <a:ext cx="168" cy="192"/>
                <a:chOff x="1008" y="1584"/>
                <a:chExt cx="336" cy="384"/>
              </a:xfrm>
            </p:grpSpPr>
            <p:sp>
              <p:nvSpPr>
                <p:cNvPr id="1252" name="Rectangle 228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53" name="Rectangle 229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54" name="Rectangle 230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55" name="Rectangle 231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56" name="Rectangle 232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57" name="Rectangle 233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58" name="Rectangle 234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59" name="Rectangle 235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</p:grpSp>
          <p:grpSp>
            <p:nvGrpSpPr>
              <p:cNvPr id="1063" name="Group 236"/>
              <p:cNvGrpSpPr>
                <a:grpSpLocks/>
              </p:cNvGrpSpPr>
              <p:nvPr/>
            </p:nvGrpSpPr>
            <p:grpSpPr bwMode="auto">
              <a:xfrm>
                <a:off x="3816" y="3840"/>
                <a:ext cx="168" cy="192"/>
                <a:chOff x="1008" y="1584"/>
                <a:chExt cx="336" cy="384"/>
              </a:xfrm>
            </p:grpSpPr>
            <p:sp>
              <p:nvSpPr>
                <p:cNvPr id="1261" name="Rectangle 237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62" name="Rectangle 238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63" name="Rectangle 239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64" name="Rectangle 240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65" name="Rectangle 241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66" name="Rectangle 242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67" name="Rectangle 243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68" name="Rectangle 244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</p:grpSp>
          <p:grpSp>
            <p:nvGrpSpPr>
              <p:cNvPr id="1064" name="Group 245"/>
              <p:cNvGrpSpPr>
                <a:grpSpLocks/>
              </p:cNvGrpSpPr>
              <p:nvPr/>
            </p:nvGrpSpPr>
            <p:grpSpPr bwMode="auto">
              <a:xfrm>
                <a:off x="5400" y="3840"/>
                <a:ext cx="168" cy="192"/>
                <a:chOff x="1008" y="1584"/>
                <a:chExt cx="336" cy="384"/>
              </a:xfrm>
            </p:grpSpPr>
            <p:sp>
              <p:nvSpPr>
                <p:cNvPr id="1270" name="Rectangle 246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71" name="Rectangle 247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72" name="Rectangle 248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73" name="Rectangle 249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74" name="Rectangle 250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75" name="Rectangle 251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76" name="Rectangle 252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77" name="Rectangle 253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</p:grpSp>
          <p:grpSp>
            <p:nvGrpSpPr>
              <p:cNvPr id="1065" name="Group 254"/>
              <p:cNvGrpSpPr>
                <a:grpSpLocks/>
              </p:cNvGrpSpPr>
              <p:nvPr/>
            </p:nvGrpSpPr>
            <p:grpSpPr bwMode="auto">
              <a:xfrm>
                <a:off x="96" y="3744"/>
                <a:ext cx="168" cy="192"/>
                <a:chOff x="1008" y="1584"/>
                <a:chExt cx="336" cy="384"/>
              </a:xfrm>
            </p:grpSpPr>
            <p:sp>
              <p:nvSpPr>
                <p:cNvPr id="1279" name="Rectangle 255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80" name="Rectangle 256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81" name="Rectangle 257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82" name="Rectangle 258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83" name="Rectangle 259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84" name="Rectangle 260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85" name="Rectangle 261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86" name="Rectangle 262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</p:grpSp>
          <p:grpSp>
            <p:nvGrpSpPr>
              <p:cNvPr id="1066" name="Group 263"/>
              <p:cNvGrpSpPr>
                <a:grpSpLocks/>
              </p:cNvGrpSpPr>
              <p:nvPr/>
            </p:nvGrpSpPr>
            <p:grpSpPr bwMode="auto">
              <a:xfrm>
                <a:off x="1680" y="3744"/>
                <a:ext cx="168" cy="192"/>
                <a:chOff x="1008" y="1584"/>
                <a:chExt cx="336" cy="384"/>
              </a:xfrm>
            </p:grpSpPr>
            <p:sp>
              <p:nvSpPr>
                <p:cNvPr id="1288" name="Rectangle 264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89" name="Rectangle 265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90" name="Rectangle 266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91" name="Rectangle 267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92" name="Rectangle 268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93" name="Rectangle 269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94" name="Rectangle 270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95" name="Rectangle 271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</p:grpSp>
          <p:grpSp>
            <p:nvGrpSpPr>
              <p:cNvPr id="1067" name="Group 272"/>
              <p:cNvGrpSpPr>
                <a:grpSpLocks/>
              </p:cNvGrpSpPr>
              <p:nvPr/>
            </p:nvGrpSpPr>
            <p:grpSpPr bwMode="auto">
              <a:xfrm>
                <a:off x="2352" y="4128"/>
                <a:ext cx="168" cy="192"/>
                <a:chOff x="1008" y="1584"/>
                <a:chExt cx="336" cy="384"/>
              </a:xfrm>
            </p:grpSpPr>
            <p:sp>
              <p:nvSpPr>
                <p:cNvPr id="1297" name="Rectangle 273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98" name="Rectangle 274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299" name="Rectangle 275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300" name="Rectangle 276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301" name="Rectangle 277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302" name="Rectangle 278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303" name="Rectangle 279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1304" name="Rectangle 280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</p:grpSp>
        </p:grpSp>
        <p:grpSp>
          <p:nvGrpSpPr>
            <p:cNvPr id="1034" name="Group 327"/>
            <p:cNvGrpSpPr>
              <a:grpSpLocks/>
            </p:cNvGrpSpPr>
            <p:nvPr userDrawn="1"/>
          </p:nvGrpSpPr>
          <p:grpSpPr bwMode="auto">
            <a:xfrm>
              <a:off x="96" y="0"/>
              <a:ext cx="288" cy="672"/>
              <a:chOff x="96" y="0"/>
              <a:chExt cx="288" cy="672"/>
            </a:xfrm>
          </p:grpSpPr>
          <p:sp>
            <p:nvSpPr>
              <p:cNvPr id="1316" name="Rectangle 292"/>
              <p:cNvSpPr>
                <a:spLocks noChangeArrowheads="1"/>
              </p:cNvSpPr>
              <p:nvPr/>
            </p:nvSpPr>
            <p:spPr bwMode="ltGray">
              <a:xfrm>
                <a:off x="96" y="576"/>
                <a:ext cx="288" cy="9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326" name="Rectangle 302"/>
              <p:cNvSpPr>
                <a:spLocks noChangeArrowheads="1"/>
              </p:cNvSpPr>
              <p:nvPr/>
            </p:nvSpPr>
            <p:spPr bwMode="ltGray">
              <a:xfrm>
                <a:off x="96" y="0"/>
                <a:ext cx="288" cy="576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</p:grpSp>
        <p:grpSp>
          <p:nvGrpSpPr>
            <p:cNvPr id="1035" name="Group 326"/>
            <p:cNvGrpSpPr>
              <a:grpSpLocks/>
            </p:cNvGrpSpPr>
            <p:nvPr/>
          </p:nvGrpSpPr>
          <p:grpSpPr bwMode="auto">
            <a:xfrm>
              <a:off x="95" y="719"/>
              <a:ext cx="5569" cy="3505"/>
              <a:chOff x="95" y="719"/>
              <a:chExt cx="5569" cy="3505"/>
            </a:xfrm>
          </p:grpSpPr>
          <p:sp>
            <p:nvSpPr>
              <p:cNvPr id="1306" name="Rectangle 282"/>
              <p:cNvSpPr>
                <a:spLocks noChangeArrowheads="1"/>
              </p:cNvSpPr>
              <p:nvPr userDrawn="1"/>
            </p:nvSpPr>
            <p:spPr bwMode="invGray">
              <a:xfrm rot="5400000">
                <a:off x="167" y="839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307" name="Rectangle 283"/>
              <p:cNvSpPr>
                <a:spLocks noChangeArrowheads="1"/>
              </p:cNvSpPr>
              <p:nvPr userDrawn="1"/>
            </p:nvSpPr>
            <p:spPr bwMode="invGray">
              <a:xfrm rot="5400000">
                <a:off x="215" y="887"/>
                <a:ext cx="48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308" name="Rectangle 284"/>
              <p:cNvSpPr>
                <a:spLocks noChangeArrowheads="1"/>
              </p:cNvSpPr>
              <p:nvPr userDrawn="1"/>
            </p:nvSpPr>
            <p:spPr bwMode="invGray">
              <a:xfrm rot="5400000">
                <a:off x="287" y="767"/>
                <a:ext cx="48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309" name="Rectangle 285"/>
              <p:cNvSpPr>
                <a:spLocks noChangeArrowheads="1"/>
              </p:cNvSpPr>
              <p:nvPr userDrawn="1"/>
            </p:nvSpPr>
            <p:spPr bwMode="invGray">
              <a:xfrm rot="5400000">
                <a:off x="191" y="911"/>
                <a:ext cx="48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310" name="Rectangle 286"/>
              <p:cNvSpPr>
                <a:spLocks noChangeArrowheads="1"/>
              </p:cNvSpPr>
              <p:nvPr userDrawn="1"/>
            </p:nvSpPr>
            <p:spPr bwMode="invGray">
              <a:xfrm rot="5400000">
                <a:off x="-25" y="839"/>
                <a:ext cx="288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311" name="Rectangle 287"/>
              <p:cNvSpPr>
                <a:spLocks noChangeArrowheads="1"/>
              </p:cNvSpPr>
              <p:nvPr userDrawn="1"/>
            </p:nvSpPr>
            <p:spPr bwMode="invGray">
              <a:xfrm rot="5400000">
                <a:off x="287" y="575"/>
                <a:ext cx="48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312" name="Rectangle 288"/>
              <p:cNvSpPr>
                <a:spLocks noChangeArrowheads="1"/>
              </p:cNvSpPr>
              <p:nvPr userDrawn="1"/>
            </p:nvSpPr>
            <p:spPr bwMode="invGray">
              <a:xfrm rot="5400000">
                <a:off x="-1273" y="2471"/>
                <a:ext cx="3457" cy="4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313" name="Rectangle 289"/>
              <p:cNvSpPr>
                <a:spLocks noChangeArrowheads="1"/>
              </p:cNvSpPr>
              <p:nvPr userDrawn="1"/>
            </p:nvSpPr>
            <p:spPr bwMode="invGray">
              <a:xfrm>
                <a:off x="288" y="912"/>
                <a:ext cx="240" cy="48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314" name="Rectangle 290"/>
              <p:cNvSpPr>
                <a:spLocks noChangeArrowheads="1"/>
              </p:cNvSpPr>
              <p:nvPr userDrawn="1"/>
            </p:nvSpPr>
            <p:spPr bwMode="invGray">
              <a:xfrm>
                <a:off x="528" y="912"/>
                <a:ext cx="513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347" name="Rectangle 323"/>
              <p:cNvSpPr>
                <a:spLocks noChangeArrowheads="1"/>
              </p:cNvSpPr>
              <p:nvPr userDrawn="1"/>
            </p:nvSpPr>
            <p:spPr bwMode="invGray">
              <a:xfrm rot="5400000">
                <a:off x="263" y="935"/>
                <a:ext cx="192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</p:grpSp>
        <p:grpSp>
          <p:nvGrpSpPr>
            <p:cNvPr id="1036" name="Group 328"/>
            <p:cNvGrpSpPr>
              <a:grpSpLocks/>
            </p:cNvGrpSpPr>
            <p:nvPr userDrawn="1"/>
          </p:nvGrpSpPr>
          <p:grpSpPr bwMode="auto">
            <a:xfrm>
              <a:off x="96" y="1104"/>
              <a:ext cx="288" cy="3120"/>
              <a:chOff x="96" y="1104"/>
              <a:chExt cx="288" cy="3120"/>
            </a:xfrm>
          </p:grpSpPr>
          <p:sp>
            <p:nvSpPr>
              <p:cNvPr id="1315" name="Rectangle 291"/>
              <p:cNvSpPr>
                <a:spLocks noChangeArrowheads="1"/>
              </p:cNvSpPr>
              <p:nvPr/>
            </p:nvSpPr>
            <p:spPr bwMode="ltGray">
              <a:xfrm>
                <a:off x="96" y="1104"/>
                <a:ext cx="288" cy="9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345" name="Rectangle 321"/>
              <p:cNvSpPr>
                <a:spLocks noChangeArrowheads="1"/>
              </p:cNvSpPr>
              <p:nvPr/>
            </p:nvSpPr>
            <p:spPr bwMode="ltGray">
              <a:xfrm>
                <a:off x="96" y="1200"/>
                <a:ext cx="288" cy="302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</p:grp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8CAB3F56-C8BF-4E84-8D1C-14437A25F1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ransition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9pPr>
    </p:titleStyle>
    <p:bodyStyle>
      <a:lvl1pPr marL="222250" indent="-2222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1730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</a:defRPr>
      </a:lvl2pPr>
      <a:lvl3pPr marL="1089025" indent="-1746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546225" indent="-17462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4pPr>
      <a:lvl5pPr marL="2003425" indent="-17462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460625" indent="-17462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17825" indent="-17462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375025" indent="-17462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32225" indent="-17462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ottom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116513"/>
            <a:ext cx="914400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top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consult_bk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240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86000"/>
            <a:ext cx="7848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09" r:id="rId2"/>
    <p:sldLayoutId id="2147483908" r:id="rId3"/>
    <p:sldLayoutId id="2147483907" r:id="rId4"/>
    <p:sldLayoutId id="2147483906" r:id="rId5"/>
    <p:sldLayoutId id="2147483905" r:id="rId6"/>
    <p:sldLayoutId id="2147483904" r:id="rId7"/>
    <p:sldLayoutId id="2147483903" r:id="rId8"/>
    <p:sldLayoutId id="2147483902" r:id="rId9"/>
    <p:sldLayoutId id="2147483901" r:id="rId10"/>
    <p:sldLayoutId id="2147483900" r:id="rId11"/>
  </p:sldLayoutIdLst>
  <p:transition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CC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CC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CC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CC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CC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CC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CC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1066800"/>
            <a:chOff x="0" y="0"/>
            <a:chExt cx="5760" cy="672"/>
          </a:xfrm>
        </p:grpSpPr>
        <p:sp>
          <p:nvSpPr>
            <p:cNvPr id="68611" name="Rectangle 3"/>
            <p:cNvSpPr>
              <a:spLocks noChangeArrowheads="1"/>
            </p:cNvSpPr>
            <p:nvPr/>
          </p:nvSpPr>
          <p:spPr bwMode="gray">
            <a:xfrm>
              <a:off x="0" y="0"/>
              <a:ext cx="5760" cy="62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8612" name="Rectangle 4"/>
            <p:cNvSpPr>
              <a:spLocks noChangeArrowheads="1"/>
            </p:cNvSpPr>
            <p:nvPr userDrawn="1"/>
          </p:nvSpPr>
          <p:spPr bwMode="gray">
            <a:xfrm>
              <a:off x="1104" y="240"/>
              <a:ext cx="4464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68613" name="Rectangle 5"/>
          <p:cNvSpPr>
            <a:spLocks noChangeArrowheads="1"/>
          </p:cNvSpPr>
          <p:nvPr/>
        </p:nvSpPr>
        <p:spPr bwMode="gray">
          <a:xfrm>
            <a:off x="0" y="6477000"/>
            <a:ext cx="9144000" cy="381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gray">
          <a:xfrm>
            <a:off x="8839200" y="228600"/>
            <a:ext cx="304800" cy="6477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pSp>
        <p:nvGrpSpPr>
          <p:cNvPr id="25605" name="Group 7"/>
          <p:cNvGrpSpPr>
            <a:grpSpLocks/>
          </p:cNvGrpSpPr>
          <p:nvPr/>
        </p:nvGrpSpPr>
        <p:grpSpPr bwMode="auto">
          <a:xfrm>
            <a:off x="0" y="1041400"/>
            <a:ext cx="9144000" cy="152400"/>
            <a:chOff x="0" y="672"/>
            <a:chExt cx="5760" cy="96"/>
          </a:xfrm>
        </p:grpSpPr>
        <p:sp>
          <p:nvSpPr>
            <p:cNvPr id="68616" name="Line 8"/>
            <p:cNvSpPr>
              <a:spLocks noChangeShapeType="1"/>
            </p:cNvSpPr>
            <p:nvPr userDrawn="1"/>
          </p:nvSpPr>
          <p:spPr bwMode="gray">
            <a:xfrm>
              <a:off x="0" y="672"/>
              <a:ext cx="5760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8617" name="Rectangle 9"/>
            <p:cNvSpPr>
              <a:spLocks noChangeArrowheads="1"/>
            </p:cNvSpPr>
            <p:nvPr/>
          </p:nvSpPr>
          <p:spPr bwMode="gray">
            <a:xfrm>
              <a:off x="0" y="672"/>
              <a:ext cx="1104" cy="96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2560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350838"/>
            <a:ext cx="68580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560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6862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6255AFAD-E72F-4EB0-893A-0374DF4B9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gray">
          <a:xfrm>
            <a:off x="6400800" y="6324600"/>
            <a:ext cx="24384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862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21438" y="6442075"/>
            <a:ext cx="2362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8624" name="Text Box 16"/>
          <p:cNvSpPr txBox="1">
            <a:spLocks noChangeArrowheads="1"/>
          </p:cNvSpPr>
          <p:nvPr/>
        </p:nvSpPr>
        <p:spPr bwMode="auto">
          <a:xfrm>
            <a:off x="76200" y="533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1"/>
                </a:solidFill>
                <a:latin typeface="Arial Black" pitchFamily="34" charset="0"/>
              </a:rPr>
              <a:t>L O G 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19" r:id="rId2"/>
    <p:sldLayoutId id="2147483918" r:id="rId3"/>
    <p:sldLayoutId id="2147483917" r:id="rId4"/>
    <p:sldLayoutId id="2147483916" r:id="rId5"/>
    <p:sldLayoutId id="2147483915" r:id="rId6"/>
    <p:sldLayoutId id="2147483914" r:id="rId7"/>
    <p:sldLayoutId id="2147483913" r:id="rId8"/>
    <p:sldLayoutId id="2147483912" r:id="rId9"/>
    <p:sldLayoutId id="2147483911" r:id="rId10"/>
    <p:sldLayoutId id="2147483910" r:id="rId11"/>
  </p:sldLayoutIdLst>
  <p:transition>
    <p:zoom dir="in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ltGray">
          <a:xfrm>
            <a:off x="8859838" y="0"/>
            <a:ext cx="284162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0659" name="AutoShape 3"/>
          <p:cNvSpPr>
            <a:spLocks noChangeArrowheads="1"/>
          </p:cNvSpPr>
          <p:nvPr/>
        </p:nvSpPr>
        <p:spPr bwMode="ltGray">
          <a:xfrm>
            <a:off x="8461375" y="-6350"/>
            <a:ext cx="539750" cy="835025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0660" name="AutoShape 4"/>
          <p:cNvSpPr>
            <a:spLocks noChangeArrowheads="1"/>
          </p:cNvSpPr>
          <p:nvPr/>
        </p:nvSpPr>
        <p:spPr bwMode="ltGray">
          <a:xfrm>
            <a:off x="8135938" y="-6350"/>
            <a:ext cx="539750" cy="835025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304800" y="650875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ltGray">
          <a:xfrm>
            <a:off x="107950" y="0"/>
            <a:ext cx="7951788" cy="836613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0663" name="AutoShape 7"/>
          <p:cNvSpPr>
            <a:spLocks noChangeArrowheads="1"/>
          </p:cNvSpPr>
          <p:nvPr/>
        </p:nvSpPr>
        <p:spPr bwMode="ltGray">
          <a:xfrm>
            <a:off x="7888288" y="0"/>
            <a:ext cx="427037" cy="835025"/>
          </a:xfrm>
          <a:prstGeom prst="homePlate">
            <a:avLst>
              <a:gd name="adj" fmla="val 25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789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1763"/>
            <a:ext cx="82296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3789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7066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066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06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4770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F7590065-7B9F-4768-B417-E6A9BCEF1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29" r:id="rId2"/>
    <p:sldLayoutId id="2147483928" r:id="rId3"/>
    <p:sldLayoutId id="2147483927" r:id="rId4"/>
    <p:sldLayoutId id="2147483926" r:id="rId5"/>
    <p:sldLayoutId id="2147483925" r:id="rId6"/>
    <p:sldLayoutId id="2147483924" r:id="rId7"/>
    <p:sldLayoutId id="2147483923" r:id="rId8"/>
    <p:sldLayoutId id="2147483922" r:id="rId9"/>
    <p:sldLayoutId id="2147483921" r:id="rId10"/>
    <p:sldLayoutId id="2147483920" r:id="rId11"/>
  </p:sldLayoutIdLst>
  <p:transition>
    <p:zoom dir="in"/>
  </p:transition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u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852488"/>
          <a:ext cx="984250" cy="6005512"/>
        </p:xfrm>
        <a:graphic>
          <a:graphicData uri="http://schemas.openxmlformats.org/presentationml/2006/ole">
            <p:oleObj spid="_x0000_s4098" name="Image" r:id="rId14" imgW="850794" imgH="5726984" progId="">
              <p:embed/>
            </p:oleObj>
          </a:graphicData>
        </a:graphic>
      </p:graphicFrame>
      <p:sp>
        <p:nvSpPr>
          <p:cNvPr id="72707" name="Rectangle 3"/>
          <p:cNvSpPr>
            <a:spLocks noChangeArrowheads="1"/>
          </p:cNvSpPr>
          <p:nvPr/>
        </p:nvSpPr>
        <p:spPr bwMode="ltGray">
          <a:xfrm>
            <a:off x="2971800" y="6453188"/>
            <a:ext cx="6172200" cy="4048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gray">
          <a:xfrm>
            <a:off x="0" y="0"/>
            <a:ext cx="990600" cy="8366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gray">
          <a:xfrm>
            <a:off x="0" y="827088"/>
            <a:ext cx="8820150" cy="8096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FFFFFF"/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10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52400"/>
            <a:ext cx="754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410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990600"/>
            <a:ext cx="76200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7271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15000" y="6477000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271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5400" y="6477000"/>
            <a:ext cx="259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71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95800" y="6496050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6498025C-DE6E-4705-AE00-692AA9694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39" r:id="rId2"/>
    <p:sldLayoutId id="2147483938" r:id="rId3"/>
    <p:sldLayoutId id="2147483937" r:id="rId4"/>
    <p:sldLayoutId id="2147483936" r:id="rId5"/>
    <p:sldLayoutId id="2147483935" r:id="rId6"/>
    <p:sldLayoutId id="2147483934" r:id="rId7"/>
    <p:sldLayoutId id="2147483933" r:id="rId8"/>
    <p:sldLayoutId id="2147483932" r:id="rId9"/>
    <p:sldLayoutId id="2147483931" r:id="rId10"/>
    <p:sldLayoutId id="2147483930" r:id="rId11"/>
  </p:sldLayoutIdLst>
  <p:transition>
    <p:zoom dir="in"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5181600" y="0"/>
            <a:ext cx="3962400" cy="16002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4755" name="Freeform 3"/>
          <p:cNvSpPr>
            <a:spLocks/>
          </p:cNvSpPr>
          <p:nvPr/>
        </p:nvSpPr>
        <p:spPr bwMode="ltGray">
          <a:xfrm>
            <a:off x="0" y="830263"/>
            <a:ext cx="9144000" cy="2992437"/>
          </a:xfrm>
          <a:custGeom>
            <a:avLst/>
            <a:gdLst/>
            <a:ahLst/>
            <a:cxnLst>
              <a:cxn ang="0">
                <a:pos x="4" y="14"/>
              </a:cxn>
              <a:cxn ang="0">
                <a:pos x="205" y="95"/>
              </a:cxn>
              <a:cxn ang="0">
                <a:pos x="745" y="553"/>
              </a:cxn>
              <a:cxn ang="0">
                <a:pos x="2409" y="210"/>
              </a:cxn>
              <a:cxn ang="0">
                <a:pos x="4090" y="6"/>
              </a:cxn>
              <a:cxn ang="0">
                <a:pos x="5766" y="484"/>
              </a:cxn>
              <a:cxn ang="0">
                <a:pos x="5760" y="1885"/>
              </a:cxn>
              <a:cxn ang="0">
                <a:pos x="0" y="1885"/>
              </a:cxn>
              <a:cxn ang="0">
                <a:pos x="4" y="14"/>
              </a:cxn>
            </a:cxnLst>
            <a:rect l="0" t="0" r="r" b="b"/>
            <a:pathLst>
              <a:path w="5766" h="1885">
                <a:moveTo>
                  <a:pt x="4" y="14"/>
                </a:moveTo>
                <a:cubicBezTo>
                  <a:pt x="98" y="59"/>
                  <a:pt x="205" y="92"/>
                  <a:pt x="205" y="95"/>
                </a:cubicBezTo>
                <a:cubicBezTo>
                  <a:pt x="205" y="98"/>
                  <a:pt x="105" y="565"/>
                  <a:pt x="745" y="553"/>
                </a:cubicBezTo>
                <a:cubicBezTo>
                  <a:pt x="1385" y="541"/>
                  <a:pt x="1490" y="420"/>
                  <a:pt x="2409" y="210"/>
                </a:cubicBezTo>
                <a:cubicBezTo>
                  <a:pt x="3328" y="0"/>
                  <a:pt x="3712" y="6"/>
                  <a:pt x="4090" y="6"/>
                </a:cubicBezTo>
                <a:cubicBezTo>
                  <a:pt x="4468" y="6"/>
                  <a:pt x="5472" y="138"/>
                  <a:pt x="5766" y="484"/>
                </a:cubicBezTo>
                <a:lnTo>
                  <a:pt x="5760" y="1885"/>
                </a:lnTo>
                <a:lnTo>
                  <a:pt x="0" y="1885"/>
                </a:lnTo>
                <a:lnTo>
                  <a:pt x="4" y="14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4756" name="Freeform 4"/>
          <p:cNvSpPr>
            <a:spLocks/>
          </p:cNvSpPr>
          <p:nvPr/>
        </p:nvSpPr>
        <p:spPr bwMode="gray">
          <a:xfrm>
            <a:off x="566738" y="23813"/>
            <a:ext cx="1655762" cy="904875"/>
          </a:xfrm>
          <a:custGeom>
            <a:avLst/>
            <a:gdLst/>
            <a:ahLst/>
            <a:cxnLst>
              <a:cxn ang="0">
                <a:pos x="109" y="1183"/>
              </a:cxn>
              <a:cxn ang="0">
                <a:pos x="1279" y="365"/>
              </a:cxn>
              <a:cxn ang="0">
                <a:pos x="2482" y="257"/>
              </a:cxn>
              <a:cxn ang="0">
                <a:pos x="1577" y="895"/>
              </a:cxn>
              <a:cxn ang="0">
                <a:pos x="109" y="1183"/>
              </a:cxn>
            </a:cxnLst>
            <a:rect l="0" t="0" r="r" b="b"/>
            <a:pathLst>
              <a:path w="2557" h="1300">
                <a:moveTo>
                  <a:pt x="109" y="1183"/>
                </a:moveTo>
                <a:cubicBezTo>
                  <a:pt x="0" y="1066"/>
                  <a:pt x="329" y="730"/>
                  <a:pt x="1279" y="365"/>
                </a:cubicBezTo>
                <a:cubicBezTo>
                  <a:pt x="2229" y="0"/>
                  <a:pt x="2557" y="58"/>
                  <a:pt x="2482" y="257"/>
                </a:cubicBezTo>
                <a:cubicBezTo>
                  <a:pt x="2407" y="456"/>
                  <a:pt x="2022" y="710"/>
                  <a:pt x="1577" y="895"/>
                </a:cubicBezTo>
                <a:cubicBezTo>
                  <a:pt x="1132" y="1080"/>
                  <a:pt x="218" y="1300"/>
                  <a:pt x="109" y="1183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3921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4757" name="Freeform 5"/>
          <p:cNvSpPr>
            <a:spLocks/>
          </p:cNvSpPr>
          <p:nvPr/>
        </p:nvSpPr>
        <p:spPr bwMode="gray">
          <a:xfrm>
            <a:off x="-6350" y="-28575"/>
            <a:ext cx="1900238" cy="885825"/>
          </a:xfrm>
          <a:custGeom>
            <a:avLst/>
            <a:gdLst/>
            <a:ahLst/>
            <a:cxnLst>
              <a:cxn ang="0">
                <a:pos x="4" y="445"/>
              </a:cxn>
              <a:cxn ang="0">
                <a:pos x="248" y="513"/>
              </a:cxn>
              <a:cxn ang="0">
                <a:pos x="649" y="174"/>
              </a:cxn>
              <a:cxn ang="0">
                <a:pos x="1197" y="18"/>
              </a:cxn>
              <a:cxn ang="0">
                <a:pos x="0" y="15"/>
              </a:cxn>
              <a:cxn ang="0">
                <a:pos x="4" y="445"/>
              </a:cxn>
            </a:cxnLst>
            <a:rect l="0" t="0" r="r" b="b"/>
            <a:pathLst>
              <a:path w="1197" h="558">
                <a:moveTo>
                  <a:pt x="4" y="445"/>
                </a:moveTo>
                <a:cubicBezTo>
                  <a:pt x="45" y="528"/>
                  <a:pt x="141" y="558"/>
                  <a:pt x="248" y="513"/>
                </a:cubicBezTo>
                <a:cubicBezTo>
                  <a:pt x="248" y="510"/>
                  <a:pt x="294" y="347"/>
                  <a:pt x="649" y="174"/>
                </a:cubicBezTo>
                <a:cubicBezTo>
                  <a:pt x="1004" y="0"/>
                  <a:pt x="1183" y="21"/>
                  <a:pt x="1197" y="18"/>
                </a:cubicBezTo>
                <a:lnTo>
                  <a:pt x="0" y="15"/>
                </a:lnTo>
                <a:lnTo>
                  <a:pt x="4" y="445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4758" name="Freeform 6"/>
          <p:cNvSpPr>
            <a:spLocks/>
          </p:cNvSpPr>
          <p:nvPr/>
        </p:nvSpPr>
        <p:spPr bwMode="gray">
          <a:xfrm>
            <a:off x="539750" y="-4763"/>
            <a:ext cx="2736850" cy="1420813"/>
          </a:xfrm>
          <a:custGeom>
            <a:avLst/>
            <a:gdLst/>
            <a:ahLst/>
            <a:cxnLst>
              <a:cxn ang="0">
                <a:pos x="13" y="663"/>
              </a:cxn>
              <a:cxn ang="0">
                <a:pos x="1024" y="384"/>
              </a:cxn>
              <a:cxn ang="0">
                <a:pos x="1184" y="0"/>
              </a:cxn>
              <a:cxn ang="0">
                <a:pos x="1724" y="3"/>
              </a:cxn>
              <a:cxn ang="0">
                <a:pos x="1336" y="539"/>
              </a:cxn>
              <a:cxn ang="0">
                <a:pos x="370" y="887"/>
              </a:cxn>
              <a:cxn ang="0">
                <a:pos x="13" y="663"/>
              </a:cxn>
            </a:cxnLst>
            <a:rect l="0" t="0" r="r" b="b"/>
            <a:pathLst>
              <a:path w="1724" h="895">
                <a:moveTo>
                  <a:pt x="13" y="663"/>
                </a:moveTo>
                <a:cubicBezTo>
                  <a:pt x="445" y="755"/>
                  <a:pt x="899" y="475"/>
                  <a:pt x="1024" y="384"/>
                </a:cubicBezTo>
                <a:cubicBezTo>
                  <a:pt x="1149" y="294"/>
                  <a:pt x="1361" y="90"/>
                  <a:pt x="1184" y="0"/>
                </a:cubicBezTo>
                <a:lnTo>
                  <a:pt x="1724" y="3"/>
                </a:lnTo>
                <a:cubicBezTo>
                  <a:pt x="1715" y="99"/>
                  <a:pt x="1601" y="331"/>
                  <a:pt x="1336" y="539"/>
                </a:cubicBezTo>
                <a:cubicBezTo>
                  <a:pt x="1071" y="747"/>
                  <a:pt x="644" y="879"/>
                  <a:pt x="370" y="887"/>
                </a:cubicBezTo>
                <a:cubicBezTo>
                  <a:pt x="97" y="895"/>
                  <a:pt x="0" y="750"/>
                  <a:pt x="13" y="663"/>
                </a:cubicBezTo>
              </a:path>
            </a:pathLst>
          </a:custGeom>
          <a:gradFill rotWithShape="1">
            <a:gsLst>
              <a:gs pos="0">
                <a:schemeClr val="accent2">
                  <a:gamma/>
                  <a:tint val="51373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73095" name="Rectangle 7"/>
          <p:cNvSpPr>
            <a:spLocks noGrp="1" noChangeArrowheads="1"/>
          </p:cNvSpPr>
          <p:nvPr>
            <p:ph type="title"/>
          </p:nvPr>
        </p:nvSpPr>
        <p:spPr bwMode="black">
          <a:xfrm>
            <a:off x="533400" y="1524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47309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7476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754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754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9AA49DA-E5A8-4428-9BFE-ED5F468D4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476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3088" y="6538913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49" r:id="rId2"/>
    <p:sldLayoutId id="2147483948" r:id="rId3"/>
    <p:sldLayoutId id="2147483947" r:id="rId4"/>
    <p:sldLayoutId id="2147483946" r:id="rId5"/>
    <p:sldLayoutId id="2147483945" r:id="rId6"/>
    <p:sldLayoutId id="2147483944" r:id="rId7"/>
    <p:sldLayoutId id="2147483943" r:id="rId8"/>
    <p:sldLayoutId id="2147483942" r:id="rId9"/>
    <p:sldLayoutId id="2147483941" r:id="rId10"/>
    <p:sldLayoutId id="2147483940" r:id="rId11"/>
  </p:sldLayoutIdLst>
  <p:transition>
    <p:zoom dir="in"/>
  </p:transition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gray">
          <a:xfrm>
            <a:off x="8686800" y="457200"/>
            <a:ext cx="457200" cy="39624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0" y="0"/>
          <a:ext cx="1908175" cy="6858000"/>
        </p:xfrm>
        <a:graphic>
          <a:graphicData uri="http://schemas.openxmlformats.org/presentationml/2006/ole">
            <p:oleObj spid="_x0000_s6146" name="Image" r:id="rId17" imgW="3200000" imgH="9752381" progId="">
              <p:embed/>
            </p:oleObj>
          </a:graphicData>
        </a:graphic>
      </p:graphicFrame>
      <p:sp>
        <p:nvSpPr>
          <p:cNvPr id="76804" name="Rectangle 4"/>
          <p:cNvSpPr>
            <a:spLocks noChangeArrowheads="1"/>
          </p:cNvSpPr>
          <p:nvPr/>
        </p:nvSpPr>
        <p:spPr bwMode="ltGray">
          <a:xfrm>
            <a:off x="1219200" y="0"/>
            <a:ext cx="7924800" cy="6096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6805" name="Line 5"/>
          <p:cNvSpPr>
            <a:spLocks noChangeShapeType="1"/>
          </p:cNvSpPr>
          <p:nvPr/>
        </p:nvSpPr>
        <p:spPr bwMode="auto">
          <a:xfrm>
            <a:off x="425450" y="6472238"/>
            <a:ext cx="8250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15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82713" y="79375"/>
            <a:ext cx="73152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61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838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7680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680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53200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681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6600" y="6553200"/>
            <a:ext cx="2133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F0DA4F91-C5CA-45CF-9CC5-1DF764030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62" r:id="rId2"/>
    <p:sldLayoutId id="2147483961" r:id="rId3"/>
    <p:sldLayoutId id="2147483960" r:id="rId4"/>
    <p:sldLayoutId id="2147483959" r:id="rId5"/>
    <p:sldLayoutId id="2147483958" r:id="rId6"/>
    <p:sldLayoutId id="2147483957" r:id="rId7"/>
    <p:sldLayoutId id="2147483956" r:id="rId8"/>
    <p:sldLayoutId id="2147483955" r:id="rId9"/>
    <p:sldLayoutId id="2147483954" r:id="rId10"/>
    <p:sldLayoutId id="2147483953" r:id="rId11"/>
    <p:sldLayoutId id="2147483952" r:id="rId12"/>
    <p:sldLayoutId id="2147483951" r:id="rId13"/>
    <p:sldLayoutId id="2147483950" r:id="rId14"/>
  </p:sldLayoutIdLst>
  <p:transition>
    <p:zoom dir="in"/>
  </p:transition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76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CFD37F-033D-4F89-AB80-D2AE994D5F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501767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5250" y="192088"/>
            <a:ext cx="8713788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28625" y="357188"/>
            <a:ext cx="47148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10253F"/>
                </a:solidFill>
                <a:latin typeface="Monotype Corsiva" pitchFamily="66" charset="0"/>
              </a:rPr>
              <a:t>Готовимся к ГИА</a:t>
            </a:r>
          </a:p>
        </p:txBody>
      </p:sp>
      <p:pic>
        <p:nvPicPr>
          <p:cNvPr id="501769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4313" y="4857750"/>
            <a:ext cx="2916237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</p:sldLayoutIdLst>
  <p:transition>
    <p:zoom dir="in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3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86DCD4-98F8-4A5F-B982-AA97F7E90265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4983E7-0ED5-45B5-8821-C0F0BBF30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</p:sldLayoutIdLst>
  <p:transition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1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143000" y="1371600"/>
            <a:ext cx="6629400" cy="3581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714348" y="570511"/>
            <a:ext cx="7858180" cy="4319607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</a:rPr>
              <a:t>Сложноподчинённые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 </a:t>
            </a:r>
            <a:r>
              <a:rPr lang="ru-RU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</a:rPr>
              <a:t>предложения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</a:rPr>
              <a:t>с несколькими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</a:rPr>
              <a:t>придаточными.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3000375"/>
            <a:ext cx="8229600" cy="157162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</a:rPr>
              <a:t>            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</a:rPr>
              <a:t>прид. времени                                          прид. определит.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0" dirty="0" smtClean="0">
                <a:solidFill>
                  <a:schemeClr val="bg1"/>
                </a:solidFill>
                <a:latin typeface="Times New Roman" pitchFamily="18" charset="0"/>
              </a:rPr>
              <a:t>            </a:t>
            </a:r>
            <a:r>
              <a:rPr lang="ru-RU" sz="4000" b="0" dirty="0" smtClean="0">
                <a:solidFill>
                  <a:schemeClr val="tx1"/>
                </a:solidFill>
                <a:latin typeface="Times New Roman" pitchFamily="18" charset="0"/>
              </a:rPr>
              <a:t>(Когда  ), </a:t>
            </a:r>
            <a:r>
              <a:rPr lang="en-US" sz="4000" b="0" dirty="0" smtClean="0">
                <a:solidFill>
                  <a:schemeClr val="tx1"/>
                </a:solidFill>
                <a:latin typeface="Times New Roman" pitchFamily="18" charset="0"/>
              </a:rPr>
              <a:t>[         ]</a:t>
            </a:r>
            <a:r>
              <a:rPr lang="ru-RU" sz="4000" b="0" dirty="0" smtClean="0">
                <a:solidFill>
                  <a:schemeClr val="tx1"/>
                </a:solidFill>
                <a:latin typeface="Times New Roman" pitchFamily="18" charset="0"/>
              </a:rPr>
              <a:t>, (которых      ).</a:t>
            </a:r>
          </a:p>
          <a:p>
            <a:pPr eaLnBrk="1" hangingPunct="1">
              <a:defRPr/>
            </a:pP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2500313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 eaLnBrk="1" hangingPunct="1">
              <a:defRPr/>
            </a:pPr>
            <a:r>
              <a:rPr lang="ru-RU" b="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Когда мы пришли, отец показал мне окуней и плотиц, которых он выудил без меня.</a:t>
            </a:r>
            <a:r>
              <a:rPr lang="ru-RU" b="0" i="1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b="0" i="1" smtClean="0">
                <a:solidFill>
                  <a:srgbClr val="000000"/>
                </a:solidFill>
                <a:latin typeface="Times New Roman" pitchFamily="18" charset="0"/>
              </a:rPr>
            </a:br>
            <a:endParaRPr lang="ru-RU" b="0" i="1" smtClean="0">
              <a:solidFill>
                <a:srgbClr val="FFFFFF"/>
              </a:solidFill>
            </a:endParaRPr>
          </a:p>
        </p:txBody>
      </p:sp>
      <p:sp>
        <p:nvSpPr>
          <p:cNvPr id="9" name="Круглая лента лицом вниз 8"/>
          <p:cNvSpPr/>
          <p:nvPr/>
        </p:nvSpPr>
        <p:spPr bwMode="auto">
          <a:xfrm>
            <a:off x="642938" y="5500688"/>
            <a:ext cx="7000875" cy="758825"/>
          </a:xfrm>
          <a:prstGeom prst="ellipseRibb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57200" algn="ctr">
              <a:defRPr/>
            </a:pPr>
            <a:r>
              <a:rPr lang="ru-RU" sz="2400" dirty="0">
                <a:solidFill>
                  <a:schemeClr val="tx1"/>
                </a:solidFill>
                <a:latin typeface="Arial" charset="0"/>
              </a:rPr>
              <a:t>параллельное</a:t>
            </a:r>
          </a:p>
        </p:txBody>
      </p:sp>
      <p:cxnSp>
        <p:nvCxnSpPr>
          <p:cNvPr id="8" name="Соединительная линия уступом 7"/>
          <p:cNvCxnSpPr/>
          <p:nvPr/>
        </p:nvCxnSpPr>
        <p:spPr bwMode="auto">
          <a:xfrm flipV="1">
            <a:off x="4429125" y="3500438"/>
            <a:ext cx="1785938" cy="223837"/>
          </a:xfrm>
          <a:prstGeom prst="bentConnector3">
            <a:avLst>
              <a:gd name="adj1" fmla="val 964"/>
            </a:avLst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 bwMode="auto">
          <a:xfrm rot="10800000">
            <a:off x="2286000" y="3500438"/>
            <a:ext cx="1795463" cy="233362"/>
          </a:xfrm>
          <a:prstGeom prst="bentConnector3">
            <a:avLst>
              <a:gd name="adj1" fmla="val 507"/>
            </a:avLst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88" y="-214313"/>
            <a:ext cx="8401050" cy="3071813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 eaLnBrk="1" hangingPunct="1">
              <a:defRPr/>
            </a:pPr>
            <a:r>
              <a:rPr lang="ru-RU" b="0" i="1" dirty="0" smtClean="0">
                <a:solidFill>
                  <a:srgbClr val="000000"/>
                </a:solidFill>
                <a:latin typeface="Times New Roman" pitchFamily="18" charset="0"/>
              </a:rPr>
              <a:t>Светлым солнечным утром, когда ещё вовсю распевают птицы, когда ещё роса не просохла на тенистых полянках парка), весь лагерь пришёл провожать Альку.</a:t>
            </a:r>
            <a:br>
              <a:rPr lang="ru-RU" b="0" i="1" dirty="0" smtClean="0">
                <a:solidFill>
                  <a:srgbClr val="000000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50" y="3000375"/>
            <a:ext cx="8615363" cy="235743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0" dirty="0" smtClean="0">
                <a:solidFill>
                  <a:schemeClr val="bg1"/>
                </a:solidFill>
                <a:latin typeface="Times New Roman" pitchFamily="18" charset="0"/>
              </a:rPr>
              <a:t>                        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</a:rPr>
              <a:t>прид. обст. времени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800" b="0" dirty="0" smtClean="0">
                <a:solidFill>
                  <a:schemeClr val="tx1"/>
                </a:solidFill>
                <a:latin typeface="Times New Roman" pitchFamily="18" charset="0"/>
              </a:rPr>
              <a:t>[    </a:t>
            </a:r>
            <a:r>
              <a:rPr lang="ru-RU" sz="4800" b="0" dirty="0" smtClean="0">
                <a:solidFill>
                  <a:schemeClr val="tx1"/>
                </a:solidFill>
                <a:latin typeface="Times New Roman" pitchFamily="18" charset="0"/>
              </a:rPr>
              <a:t>,(когда</a:t>
            </a: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  <a:r>
              <a:rPr lang="ru-RU" sz="4800" b="0" dirty="0" smtClean="0">
                <a:solidFill>
                  <a:schemeClr val="tx1"/>
                </a:solidFill>
                <a:latin typeface="Times New Roman" pitchFamily="18" charset="0"/>
              </a:rPr>
              <a:t> ),   (когда  )</a:t>
            </a:r>
            <a:r>
              <a:rPr lang="en-US" sz="4800" b="0" dirty="0" smtClean="0">
                <a:solidFill>
                  <a:schemeClr val="tx1"/>
                </a:solidFill>
                <a:latin typeface="Times New Roman" pitchFamily="18" charset="0"/>
              </a:rPr>
              <a:t>    </a:t>
            </a:r>
            <a:r>
              <a:rPr lang="ru-RU" sz="4800" b="0" dirty="0" smtClean="0">
                <a:solidFill>
                  <a:schemeClr val="tx1"/>
                </a:solidFill>
                <a:latin typeface="Times New Roman" pitchFamily="18" charset="0"/>
              </a:rPr>
              <a:t>          </a:t>
            </a:r>
            <a:r>
              <a:rPr lang="en-US" sz="4800" b="0" dirty="0" smtClean="0">
                <a:solidFill>
                  <a:schemeClr val="tx1"/>
                </a:solidFill>
                <a:latin typeface="Times New Roman" pitchFamily="18" charset="0"/>
              </a:rPr>
              <a:t>]</a:t>
            </a:r>
            <a:r>
              <a:rPr lang="ru-RU" sz="4800" b="0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ru-RU" sz="4800" dirty="0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/>
          <p:cNvCxnSpPr>
            <a:cxnSpLocks noChangeShapeType="1"/>
          </p:cNvCxnSpPr>
          <p:nvPr/>
        </p:nvCxnSpPr>
        <p:spPr bwMode="auto">
          <a:xfrm rot="16200000" flipH="1">
            <a:off x="7429500" y="3643313"/>
            <a:ext cx="985837" cy="985838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18" name="Круглая лента лицом вниз 17"/>
          <p:cNvSpPr/>
          <p:nvPr/>
        </p:nvSpPr>
        <p:spPr bwMode="auto">
          <a:xfrm>
            <a:off x="611188" y="5516563"/>
            <a:ext cx="7000875" cy="758825"/>
          </a:xfrm>
          <a:prstGeom prst="ellipseRibb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57200" algn="ctr">
              <a:defRPr/>
            </a:pPr>
            <a:r>
              <a:rPr lang="ru-RU" sz="2400" dirty="0">
                <a:solidFill>
                  <a:schemeClr val="tx1"/>
                </a:solidFill>
                <a:latin typeface="Arial" charset="0"/>
              </a:rPr>
              <a:t>однородное</a:t>
            </a:r>
          </a:p>
        </p:txBody>
      </p:sp>
      <p:cxnSp>
        <p:nvCxnSpPr>
          <p:cNvPr id="47" name="Соединительная линия уступом 46"/>
          <p:cNvCxnSpPr/>
          <p:nvPr/>
        </p:nvCxnSpPr>
        <p:spPr bwMode="auto">
          <a:xfrm rot="10800000">
            <a:off x="2143125" y="3429000"/>
            <a:ext cx="5286375" cy="285750"/>
          </a:xfrm>
          <a:prstGeom prst="bentConnector3">
            <a:avLst>
              <a:gd name="adj1" fmla="val -281"/>
            </a:avLst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4" name="Соединительная линия уступом 73"/>
          <p:cNvCxnSpPr/>
          <p:nvPr/>
        </p:nvCxnSpPr>
        <p:spPr bwMode="auto">
          <a:xfrm rot="10800000">
            <a:off x="4429125" y="3714750"/>
            <a:ext cx="3367088" cy="152400"/>
          </a:xfrm>
          <a:prstGeom prst="bentConnector3">
            <a:avLst>
              <a:gd name="adj1" fmla="val -106"/>
            </a:avLst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0" name="Прямоугольник 79"/>
          <p:cNvSpPr>
            <a:spLocks noChangeArrowheads="1"/>
          </p:cNvSpPr>
          <p:nvPr/>
        </p:nvSpPr>
        <p:spPr bwMode="auto">
          <a:xfrm>
            <a:off x="4929188" y="3357563"/>
            <a:ext cx="2714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  прид.  </a:t>
            </a:r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обст  времени</a:t>
            </a:r>
            <a:endParaRPr lang="ru-RU" b="1">
              <a:latin typeface="Verdana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uiExpand="1" build="p" animBg="1"/>
      <p:bldP spid="18" grpId="0" animBg="1"/>
      <p:bldP spid="80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0"/>
            <a:ext cx="8329613" cy="2643188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 eaLnBrk="1" hangingPunct="1">
              <a:defRPr/>
            </a:pPr>
            <a:r>
              <a:rPr lang="ru-RU" b="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 я ни отказываюсь от гонораров, от них нельзя отделаться, потому что люди не верят в действенность.</a:t>
            </a:r>
            <a:endParaRPr lang="ru-RU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50" y="2714625"/>
            <a:ext cx="8229600" cy="17145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>прид. уступки                            прид. причины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000" b="0" dirty="0" smtClean="0">
                <a:solidFill>
                  <a:schemeClr val="tx1"/>
                </a:solidFill>
              </a:rPr>
              <a:t>(как ни), [   ], (потому что) .</a:t>
            </a:r>
            <a:endParaRPr lang="ru-RU" sz="4000" b="0" dirty="0">
              <a:solidFill>
                <a:schemeClr val="tx1"/>
              </a:solidFill>
            </a:endParaRPr>
          </a:p>
        </p:txBody>
      </p:sp>
      <p:sp>
        <p:nvSpPr>
          <p:cNvPr id="5" name="Круглая лента лицом вниз 4"/>
          <p:cNvSpPr/>
          <p:nvPr/>
        </p:nvSpPr>
        <p:spPr bwMode="auto">
          <a:xfrm>
            <a:off x="571500" y="5500688"/>
            <a:ext cx="7000875" cy="758825"/>
          </a:xfrm>
          <a:prstGeom prst="ellipseRibb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57200" algn="ctr">
              <a:defRPr/>
            </a:pPr>
            <a:r>
              <a:rPr lang="ru-RU" sz="2400" dirty="0"/>
              <a:t>параллельное</a:t>
            </a:r>
            <a:endParaRPr lang="ru-RU" sz="2400" dirty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8" name="Соединительная линия уступом 7"/>
          <p:cNvCxnSpPr/>
          <p:nvPr/>
        </p:nvCxnSpPr>
        <p:spPr bwMode="auto">
          <a:xfrm flipV="1">
            <a:off x="3571875" y="3143250"/>
            <a:ext cx="2643188" cy="142875"/>
          </a:xfrm>
          <a:prstGeom prst="bentConnector3">
            <a:avLst>
              <a:gd name="adj1" fmla="val -186"/>
            </a:avLst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/>
          <p:nvPr/>
        </p:nvCxnSpPr>
        <p:spPr bwMode="auto">
          <a:xfrm rot="10800000">
            <a:off x="1500188" y="3143250"/>
            <a:ext cx="1795462" cy="152400"/>
          </a:xfrm>
          <a:prstGeom prst="bentConnector3">
            <a:avLst>
              <a:gd name="adj1" fmla="val -132"/>
            </a:avLst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786063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 eaLnBrk="1" hangingPunct="1">
              <a:defRPr/>
            </a:pPr>
            <a:r>
              <a:rPr lang="ru-RU" b="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Начинало слегка давить виски, так же как давит голову, когда долго кружишься на карусели.</a:t>
            </a:r>
            <a:r>
              <a:rPr lang="ru-RU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0"/>
            <a:ext cx="8229600" cy="185737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0" dirty="0" smtClean="0">
                <a:solidFill>
                  <a:schemeClr val="bg1"/>
                </a:solidFill>
              </a:rPr>
              <a:t>                    прид. обст. обр.действ           прид. времени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000" b="0" dirty="0" smtClean="0">
                <a:solidFill>
                  <a:schemeClr val="tx1"/>
                </a:solidFill>
              </a:rPr>
              <a:t>[     ], ( так же как ), (когда).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000" b="0" dirty="0" smtClean="0">
                <a:solidFill>
                  <a:schemeClr val="tx1"/>
                </a:solidFill>
              </a:rPr>
              <a:t> </a:t>
            </a: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6" name="Круглая лента лицом вниз 5"/>
          <p:cNvSpPr/>
          <p:nvPr/>
        </p:nvSpPr>
        <p:spPr bwMode="auto">
          <a:xfrm>
            <a:off x="642938" y="5500688"/>
            <a:ext cx="7286625" cy="758825"/>
          </a:xfrm>
          <a:prstGeom prst="ellipseRibb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57200" algn="ctr">
              <a:defRPr/>
            </a:pPr>
            <a:r>
              <a:rPr lang="ru-RU" sz="2400" dirty="0"/>
              <a:t>последовательное</a:t>
            </a:r>
            <a:endParaRPr lang="ru-RU" sz="2400" dirty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8" name="Соединительная линия уступом 7"/>
          <p:cNvCxnSpPr/>
          <p:nvPr/>
        </p:nvCxnSpPr>
        <p:spPr bwMode="auto">
          <a:xfrm flipV="1">
            <a:off x="857250" y="3357563"/>
            <a:ext cx="3571875" cy="357187"/>
          </a:xfrm>
          <a:prstGeom prst="bentConnector3">
            <a:avLst>
              <a:gd name="adj1" fmla="val 898"/>
            </a:avLst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/>
          <p:nvPr/>
        </p:nvCxnSpPr>
        <p:spPr bwMode="auto">
          <a:xfrm flipV="1">
            <a:off x="5500688" y="3429000"/>
            <a:ext cx="2714625" cy="285750"/>
          </a:xfrm>
          <a:prstGeom prst="bentConnector3">
            <a:avLst>
              <a:gd name="adj1" fmla="val 1407"/>
            </a:avLst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0"/>
            <a:ext cx="8643938" cy="2786063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 eaLnBrk="1" hangingPunct="1">
              <a:defRPr/>
            </a:pPr>
            <a:r>
              <a:rPr lang="ru-RU" b="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Саврасов заглянул к нам из другого мира,</a:t>
            </a:r>
            <a:r>
              <a:rPr lang="ru-RU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где живут ведуны-великаны и откуда надолго нельзя безнаказанно отлучаться.</a:t>
            </a:r>
            <a:r>
              <a:rPr lang="ru-RU" b="0" dirty="0" smtClean="0">
                <a:solidFill>
                  <a:srgbClr val="000000"/>
                </a:solidFill>
              </a:rPr>
              <a:t/>
            </a:r>
            <a:br>
              <a:rPr lang="ru-RU" b="0" dirty="0" smtClean="0">
                <a:solidFill>
                  <a:srgbClr val="000000"/>
                </a:solidFill>
              </a:rPr>
            </a:br>
            <a:endParaRPr lang="ru-RU" b="0" dirty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928938"/>
            <a:ext cx="8229600" cy="2357437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ru-RU" sz="4400" b="0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ru-RU" sz="4400" b="0" dirty="0" smtClean="0">
                <a:solidFill>
                  <a:schemeClr val="tx1"/>
                </a:solidFill>
              </a:rPr>
              <a:t>[     ], (где) и (откуда).</a:t>
            </a:r>
            <a:endParaRPr lang="ru-RU" sz="4400" b="0" dirty="0">
              <a:solidFill>
                <a:schemeClr val="tx1"/>
              </a:solidFill>
            </a:endParaRPr>
          </a:p>
        </p:txBody>
      </p:sp>
      <p:sp>
        <p:nvSpPr>
          <p:cNvPr id="6" name="Круглая лента лицом вниз 5"/>
          <p:cNvSpPr/>
          <p:nvPr/>
        </p:nvSpPr>
        <p:spPr bwMode="auto">
          <a:xfrm>
            <a:off x="642938" y="5500688"/>
            <a:ext cx="7286625" cy="758825"/>
          </a:xfrm>
          <a:prstGeom prst="ellipseRibb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57200" algn="ctr">
              <a:defRPr/>
            </a:pPr>
            <a:r>
              <a:rPr lang="ru-RU" sz="2400" dirty="0"/>
              <a:t>однородное</a:t>
            </a:r>
            <a:endParaRPr lang="ru-RU" sz="2400" dirty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7" name="Соединительная линия уступом 6"/>
          <p:cNvCxnSpPr/>
          <p:nvPr/>
        </p:nvCxnSpPr>
        <p:spPr bwMode="auto">
          <a:xfrm flipV="1">
            <a:off x="1428750" y="3429000"/>
            <a:ext cx="2500313" cy="428625"/>
          </a:xfrm>
          <a:prstGeom prst="bentConnector3">
            <a:avLst>
              <a:gd name="adj1" fmla="val -2758"/>
            </a:avLst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 bwMode="auto">
          <a:xfrm flipV="1">
            <a:off x="1857375" y="3643313"/>
            <a:ext cx="5143500" cy="357187"/>
          </a:xfrm>
          <a:prstGeom prst="bentConnector3">
            <a:avLst>
              <a:gd name="adj1" fmla="val -127"/>
            </a:avLst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785938" y="3000375"/>
            <a:ext cx="2103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прид.опред.</a:t>
            </a:r>
            <a:r>
              <a:rPr lang="ru-RU">
                <a:solidFill>
                  <a:schemeClr val="bg1"/>
                </a:solidFill>
                <a:latin typeface="Verdana" pitchFamily="34" charset="0"/>
              </a:rPr>
              <a:t> </a:t>
            </a:r>
            <a:endParaRPr lang="ru-RU">
              <a:latin typeface="Verdana" pitchFamily="34" charset="0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4500563" y="3214688"/>
            <a:ext cx="2103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прид.опред. </a:t>
            </a:r>
            <a:endParaRPr lang="ru-RU" b="1">
              <a:latin typeface="Verdana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2143125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 eaLnBrk="1" hangingPunct="1">
              <a:defRPr/>
            </a:pPr>
            <a:r>
              <a:rPr lang="ru-RU" b="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Если мы внимательно выслушаем лекцию, узнаем, как важно знать правила движения, как надо вести себя на улице.</a:t>
            </a:r>
            <a:endParaRPr lang="ru-RU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2857500"/>
            <a:ext cx="8229600" cy="242887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0" smtClean="0">
                <a:solidFill>
                  <a:schemeClr val="bg1"/>
                </a:solidFill>
              </a:rPr>
              <a:t>   прид. услов.                       прид. изъяснит.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800" b="0" smtClean="0">
                <a:solidFill>
                  <a:schemeClr val="tx1"/>
                </a:solidFill>
              </a:rPr>
              <a:t>(Если),[     ],(как),(как).</a:t>
            </a:r>
          </a:p>
          <a:p>
            <a:pPr eaLnBrk="1" hangingPunct="1">
              <a:defRPr/>
            </a:pPr>
            <a:r>
              <a:rPr lang="ru-RU" b="0" smtClean="0">
                <a:solidFill>
                  <a:srgbClr val="FFFFFF"/>
                </a:solidFill>
              </a:rPr>
              <a:t>           Парал.</a:t>
            </a:r>
          </a:p>
        </p:txBody>
      </p:sp>
      <p:cxnSp>
        <p:nvCxnSpPr>
          <p:cNvPr id="6" name="Соединительная линия уступом 5"/>
          <p:cNvCxnSpPr/>
          <p:nvPr/>
        </p:nvCxnSpPr>
        <p:spPr bwMode="auto">
          <a:xfrm rot="10800000">
            <a:off x="1285875" y="3357563"/>
            <a:ext cx="2143125" cy="285750"/>
          </a:xfrm>
          <a:prstGeom prst="bentConnector3">
            <a:avLst>
              <a:gd name="adj1" fmla="val 339"/>
            </a:avLst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/>
          <p:nvPr/>
        </p:nvCxnSpPr>
        <p:spPr bwMode="auto">
          <a:xfrm flipV="1">
            <a:off x="4286250" y="3500438"/>
            <a:ext cx="1785938" cy="285750"/>
          </a:xfrm>
          <a:prstGeom prst="bentConnector3">
            <a:avLst>
              <a:gd name="adj1" fmla="val -12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 bwMode="auto">
          <a:xfrm flipV="1">
            <a:off x="3929063" y="3357563"/>
            <a:ext cx="3929062" cy="428625"/>
          </a:xfrm>
          <a:prstGeom prst="bentConnector3">
            <a:avLst>
              <a:gd name="adj1" fmla="val 546"/>
            </a:avLst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Круглая лента лицом вниз 28"/>
          <p:cNvSpPr/>
          <p:nvPr/>
        </p:nvSpPr>
        <p:spPr bwMode="auto">
          <a:xfrm>
            <a:off x="785813" y="5500688"/>
            <a:ext cx="7286625" cy="758825"/>
          </a:xfrm>
          <a:prstGeom prst="ellipseRibb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57200" algn="ctr">
              <a:defRPr/>
            </a:pPr>
            <a:r>
              <a:rPr lang="ru-RU" sz="2400" dirty="0">
                <a:solidFill>
                  <a:schemeClr val="tx1"/>
                </a:solidFill>
                <a:latin typeface="Arial" charset="0"/>
              </a:rPr>
              <a:t>комбинированное</a:t>
            </a:r>
          </a:p>
        </p:txBody>
      </p:sp>
      <p:sp>
        <p:nvSpPr>
          <p:cNvPr id="35" name="Левая фигурная скобка 34"/>
          <p:cNvSpPr/>
          <p:nvPr/>
        </p:nvSpPr>
        <p:spPr bwMode="auto">
          <a:xfrm rot="16200000">
            <a:off x="3357563" y="2500313"/>
            <a:ext cx="357187" cy="3500437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457200" algn="ctr">
              <a:defRPr/>
            </a:pPr>
            <a:endParaRPr lang="ru-RU" sz="2400">
              <a:latin typeface="Arial" charset="0"/>
            </a:endParaRPr>
          </a:p>
        </p:txBody>
      </p:sp>
      <p:sp>
        <p:nvSpPr>
          <p:cNvPr id="36" name="Левая фигурная скобка 35"/>
          <p:cNvSpPr/>
          <p:nvPr/>
        </p:nvSpPr>
        <p:spPr bwMode="auto">
          <a:xfrm rot="16200000">
            <a:off x="5715000" y="2643188"/>
            <a:ext cx="428625" cy="3857625"/>
          </a:xfrm>
          <a:prstGeom prst="leftBrace">
            <a:avLst>
              <a:gd name="adj1" fmla="val 8333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457200" algn="ctr">
              <a:defRPr/>
            </a:pPr>
            <a:endParaRPr lang="ru-RU" sz="2400">
              <a:latin typeface="Arial" charset="0"/>
            </a:endParaRPr>
          </a:p>
        </p:txBody>
      </p:sp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4714875" y="4714875"/>
            <a:ext cx="1522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Verdana" pitchFamily="34" charset="0"/>
              </a:rPr>
              <a:t>Однор.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29" grpId="0" animBg="1"/>
      <p:bldP spid="35" grpId="0" animBg="1"/>
      <p:bldP spid="36" grpId="0" animBg="1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329613" cy="3357563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 eaLnBrk="1" hangingPunct="1">
              <a:defRPr/>
            </a:pPr>
            <a:r>
              <a:rPr lang="ru-RU" b="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 проходим все комнаты, поднимаемся в детскую половину, откуда открывается вид  на пруд, заглохший цветник, где на запущенных клумбах пасётся привязанный на верёвке телёнок.</a:t>
            </a:r>
            <a:endParaRPr lang="ru-RU" b="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00063" y="3429000"/>
            <a:ext cx="8229600" cy="178593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>
                <a:solidFill>
                  <a:schemeClr val="tx1"/>
                </a:solidFill>
              </a:rPr>
              <a:t>[        ], (откуда    ),  (где   ).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9" name="Соединительная линия уступом 8"/>
          <p:cNvCxnSpPr/>
          <p:nvPr/>
        </p:nvCxnSpPr>
        <p:spPr bwMode="auto">
          <a:xfrm flipV="1">
            <a:off x="1285875" y="3786188"/>
            <a:ext cx="2143125" cy="428625"/>
          </a:xfrm>
          <a:prstGeom prst="bentConnector3">
            <a:avLst>
              <a:gd name="adj1" fmla="val -1759"/>
            </a:avLst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 bwMode="auto">
          <a:xfrm flipV="1">
            <a:off x="4214813" y="3786188"/>
            <a:ext cx="1785937" cy="357187"/>
          </a:xfrm>
          <a:prstGeom prst="bentConnector3">
            <a:avLst>
              <a:gd name="adj1" fmla="val -2039"/>
            </a:avLst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Круглая лента лицом вниз 16"/>
          <p:cNvSpPr/>
          <p:nvPr/>
        </p:nvSpPr>
        <p:spPr bwMode="auto">
          <a:xfrm>
            <a:off x="642938" y="5500688"/>
            <a:ext cx="7286625" cy="758825"/>
          </a:xfrm>
          <a:prstGeom prst="ellipseRibb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57200" algn="ctr">
              <a:defRPr/>
            </a:pPr>
            <a:r>
              <a:rPr lang="ru-RU" sz="2400" dirty="0"/>
              <a:t>последовательное</a:t>
            </a:r>
            <a:endParaRPr lang="ru-RU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71625" y="3429000"/>
            <a:ext cx="2103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прид.опред.</a:t>
            </a:r>
            <a:r>
              <a:rPr lang="ru-RU">
                <a:solidFill>
                  <a:schemeClr val="bg1"/>
                </a:solidFill>
                <a:latin typeface="Verdana" pitchFamily="34" charset="0"/>
              </a:rPr>
              <a:t> </a:t>
            </a:r>
            <a:endParaRPr lang="ru-RU">
              <a:latin typeface="Verdana" pitchFamily="34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4143375" y="3429000"/>
            <a:ext cx="2103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прид.опред.</a:t>
            </a:r>
            <a:r>
              <a:rPr lang="ru-RU">
                <a:solidFill>
                  <a:schemeClr val="bg1"/>
                </a:solidFill>
                <a:latin typeface="Verdana" pitchFamily="34" charset="0"/>
              </a:rPr>
              <a:t> </a:t>
            </a:r>
            <a:endParaRPr lang="ru-RU">
              <a:latin typeface="Verdana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build="p" animBg="1"/>
      <p:bldP spid="17" grpId="0" animBg="1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186737" cy="3214688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l" eaLnBrk="1" hangingPunct="1">
              <a:defRPr/>
            </a:pPr>
            <a:r>
              <a:rPr lang="ru-RU" b="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Где гнутся над омутом лозы,</a:t>
            </a:r>
            <a:br>
              <a:rPr lang="ru-RU" b="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Где летнее солнце печёт,</a:t>
            </a:r>
            <a:br>
              <a:rPr lang="ru-RU" b="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Летают и пляшут стрекозы,</a:t>
            </a:r>
            <a:br>
              <a:rPr lang="ru-RU" b="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Весёлый ведут хоровод.  </a:t>
            </a:r>
            <a:br>
              <a:rPr lang="ru-RU" b="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(А.К.Толстой)                      </a:t>
            </a:r>
            <a:endParaRPr lang="ru-RU" b="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625" y="3143250"/>
            <a:ext cx="8258175" cy="21431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(где   ), (где    ), [     ] 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/>
          </a:p>
        </p:txBody>
      </p:sp>
      <p:cxnSp>
        <p:nvCxnSpPr>
          <p:cNvPr id="9" name="Соединительная линия уступом 8"/>
          <p:cNvCxnSpPr/>
          <p:nvPr/>
        </p:nvCxnSpPr>
        <p:spPr bwMode="auto">
          <a:xfrm rot="10800000">
            <a:off x="4786313" y="3786188"/>
            <a:ext cx="2071687" cy="357187"/>
          </a:xfrm>
          <a:prstGeom prst="bentConnector3">
            <a:avLst>
              <a:gd name="adj1" fmla="val -65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 bwMode="auto">
          <a:xfrm rot="10800000">
            <a:off x="2357438" y="3500438"/>
            <a:ext cx="4643437" cy="500062"/>
          </a:xfrm>
          <a:prstGeom prst="bentConnector3">
            <a:avLst>
              <a:gd name="adj1" fmla="val -36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Круглая лента лицом вниз 16"/>
          <p:cNvSpPr/>
          <p:nvPr/>
        </p:nvSpPr>
        <p:spPr bwMode="auto">
          <a:xfrm>
            <a:off x="642938" y="5500688"/>
            <a:ext cx="7286625" cy="758825"/>
          </a:xfrm>
          <a:prstGeom prst="ellipseRibb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57200" algn="ctr">
              <a:defRPr/>
            </a:pPr>
            <a:r>
              <a:rPr lang="ru-RU" sz="2400" dirty="0"/>
              <a:t>однородное</a:t>
            </a:r>
            <a:endParaRPr lang="ru-RU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714500" y="3000375"/>
            <a:ext cx="1620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прид. места</a:t>
            </a:r>
            <a:endParaRPr lang="ru-RU" sz="2000" b="1">
              <a:latin typeface="Verdana" pitchFamily="34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5072063" y="3357563"/>
            <a:ext cx="2428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прид. места</a:t>
            </a:r>
            <a:endParaRPr lang="ru-RU" sz="2000" b="1">
              <a:latin typeface="Verdana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uiExpand="1" build="p" animBg="1"/>
      <p:bldP spid="17" grpId="0" animBg="1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57188" y="0"/>
            <a:ext cx="8786812" cy="6858000"/>
          </a:xfrm>
          <a:ln w="38100">
            <a:solidFill>
              <a:srgbClr val="CC0066"/>
            </a:solidFill>
          </a:ln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ru-RU" sz="3600" smtClean="0">
                <a:solidFill>
                  <a:schemeClr val="tx1"/>
                </a:solidFill>
                <a:latin typeface="Times New Roman" pitchFamily="18" charset="0"/>
              </a:rPr>
              <a:t>По схеме определите виды подчинения в предложениях</a:t>
            </a:r>
            <a:r>
              <a:rPr lang="ru-RU" sz="3600" b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endParaRPr lang="ru-RU" sz="3600" b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ru-RU" sz="3600" smtClean="0">
                <a:solidFill>
                  <a:schemeClr val="tx1"/>
                </a:solidFill>
                <a:latin typeface="Times New Roman" pitchFamily="18" charset="0"/>
              </a:rPr>
              <a:t>1.</a:t>
            </a:r>
            <a:r>
              <a:rPr lang="ru-RU" sz="3600" smtClean="0">
                <a:latin typeface="Times New Roman" pitchFamily="18" charset="0"/>
              </a:rPr>
              <a:t>  </a:t>
            </a:r>
            <a:r>
              <a:rPr lang="en-US" sz="3600" smtClean="0">
                <a:solidFill>
                  <a:srgbClr val="CC0066"/>
                </a:solidFill>
                <a:latin typeface="Times New Roman" pitchFamily="18" charset="0"/>
              </a:rPr>
              <a:t>[</a:t>
            </a:r>
            <a:r>
              <a:rPr lang="ru-RU" sz="3600" smtClean="0">
                <a:latin typeface="Times New Roman" pitchFamily="18" charset="0"/>
              </a:rPr>
              <a:t>   </a:t>
            </a:r>
            <a:r>
              <a:rPr lang="ru-RU" sz="3600" smtClean="0">
                <a:solidFill>
                  <a:schemeClr val="tx1"/>
                </a:solidFill>
                <a:latin typeface="Times New Roman" pitchFamily="18" charset="0"/>
              </a:rPr>
              <a:t>, ( 1 ) ,</a:t>
            </a:r>
            <a:r>
              <a:rPr lang="ru-RU" sz="3600" smtClean="0">
                <a:latin typeface="Times New Roman" pitchFamily="18" charset="0"/>
              </a:rPr>
              <a:t>   </a:t>
            </a:r>
            <a:r>
              <a:rPr lang="en-US" sz="3600" smtClean="0">
                <a:solidFill>
                  <a:srgbClr val="CC0066"/>
                </a:solidFill>
                <a:latin typeface="Times New Roman" pitchFamily="18" charset="0"/>
              </a:rPr>
              <a:t>]</a:t>
            </a:r>
            <a:r>
              <a:rPr lang="en-US" sz="3600" smtClean="0">
                <a:latin typeface="Times New Roman" pitchFamily="18" charset="0"/>
              </a:rPr>
              <a:t>, </a:t>
            </a:r>
            <a:r>
              <a:rPr lang="en-US" sz="3600" smtClean="0">
                <a:solidFill>
                  <a:schemeClr val="tx1"/>
                </a:solidFill>
                <a:latin typeface="Times New Roman" pitchFamily="18" charset="0"/>
              </a:rPr>
              <a:t>( 2 )</a:t>
            </a:r>
            <a:endParaRPr lang="ru-RU" sz="360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endParaRPr lang="ru-RU" sz="36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ru-RU" sz="3600" smtClean="0">
                <a:solidFill>
                  <a:schemeClr val="tx1"/>
                </a:solidFill>
                <a:latin typeface="Times New Roman" pitchFamily="18" charset="0"/>
              </a:rPr>
              <a:t> 2.</a:t>
            </a:r>
            <a:r>
              <a:rPr lang="ru-RU" sz="3600" smtClean="0">
                <a:latin typeface="Times New Roman" pitchFamily="18" charset="0"/>
              </a:rPr>
              <a:t>  </a:t>
            </a:r>
            <a:r>
              <a:rPr lang="en-US" sz="3600" smtClean="0">
                <a:solidFill>
                  <a:srgbClr val="CC0066"/>
                </a:solidFill>
                <a:latin typeface="Times New Roman" pitchFamily="18" charset="0"/>
              </a:rPr>
              <a:t>[</a:t>
            </a:r>
            <a:r>
              <a:rPr lang="en-US" sz="3600" smtClean="0">
                <a:latin typeface="Times New Roman" pitchFamily="18" charset="0"/>
              </a:rPr>
              <a:t> </a:t>
            </a:r>
            <a:r>
              <a:rPr lang="ru-RU" sz="3600" smtClean="0">
                <a:latin typeface="Times New Roman" pitchFamily="18" charset="0"/>
              </a:rPr>
              <a:t>   </a:t>
            </a:r>
            <a:r>
              <a:rPr lang="ru-RU" sz="3600" smtClean="0">
                <a:solidFill>
                  <a:schemeClr val="tx1"/>
                </a:solidFill>
                <a:latin typeface="Times New Roman" pitchFamily="18" charset="0"/>
              </a:rPr>
              <a:t>, ( 1 ) ,</a:t>
            </a:r>
            <a:r>
              <a:rPr lang="ru-RU" sz="3600" smtClean="0">
                <a:latin typeface="Times New Roman" pitchFamily="18" charset="0"/>
              </a:rPr>
              <a:t>   </a:t>
            </a:r>
            <a:r>
              <a:rPr lang="en-US" sz="3600" smtClean="0">
                <a:solidFill>
                  <a:srgbClr val="CC0066"/>
                </a:solidFill>
                <a:latin typeface="Times New Roman" pitchFamily="18" charset="0"/>
              </a:rPr>
              <a:t>]</a:t>
            </a:r>
            <a:r>
              <a:rPr lang="ru-RU" sz="3600" smtClean="0">
                <a:solidFill>
                  <a:schemeClr val="tx1"/>
                </a:solidFill>
                <a:latin typeface="Times New Roman" pitchFamily="18" charset="0"/>
              </a:rPr>
              <a:t>, ( 2 )</a:t>
            </a: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endParaRPr lang="ru-RU" sz="36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ru-RU" sz="3600" smtClean="0">
                <a:latin typeface="Times New Roman" pitchFamily="18" charset="0"/>
              </a:rPr>
              <a:t>        </a:t>
            </a:r>
            <a:r>
              <a:rPr lang="ru-RU" sz="3600" smtClean="0">
                <a:solidFill>
                  <a:schemeClr val="tx1"/>
                </a:solidFill>
                <a:latin typeface="Times New Roman" pitchFamily="18" charset="0"/>
              </a:rPr>
              <a:t>3.    ( 1 ) ,</a:t>
            </a:r>
            <a:r>
              <a:rPr lang="ru-RU" sz="3600" smtClean="0">
                <a:latin typeface="Times New Roman" pitchFamily="18" charset="0"/>
              </a:rPr>
              <a:t> </a:t>
            </a:r>
            <a:r>
              <a:rPr lang="en-US" sz="3600" smtClean="0">
                <a:solidFill>
                  <a:srgbClr val="CC0066"/>
                </a:solidFill>
                <a:latin typeface="Times New Roman" pitchFamily="18" charset="0"/>
              </a:rPr>
              <a:t>[</a:t>
            </a:r>
            <a:r>
              <a:rPr lang="ru-RU" sz="3600" smtClean="0">
                <a:latin typeface="Times New Roman" pitchFamily="18" charset="0"/>
              </a:rPr>
              <a:t>    </a:t>
            </a:r>
            <a:r>
              <a:rPr lang="en-US" sz="3600" smtClean="0">
                <a:latin typeface="Times New Roman" pitchFamily="18" charset="0"/>
              </a:rPr>
              <a:t>  </a:t>
            </a:r>
            <a:r>
              <a:rPr lang="en-US" sz="3600" smtClean="0">
                <a:solidFill>
                  <a:srgbClr val="CC0066"/>
                </a:solidFill>
                <a:latin typeface="Times New Roman" pitchFamily="18" charset="0"/>
              </a:rPr>
              <a:t>]</a:t>
            </a:r>
            <a:r>
              <a:rPr lang="ru-RU" sz="3600" smtClean="0">
                <a:solidFill>
                  <a:schemeClr val="tx1"/>
                </a:solidFill>
                <a:latin typeface="Times New Roman" pitchFamily="18" charset="0"/>
              </a:rPr>
              <a:t>, ( 2 ), ( 3 )</a:t>
            </a:r>
            <a:r>
              <a:rPr lang="ru-RU" sz="3600" smtClean="0">
                <a:latin typeface="Times New Roman" pitchFamily="18" charset="0"/>
              </a:rPr>
              <a:t> </a:t>
            </a:r>
            <a:br>
              <a:rPr lang="ru-RU" sz="3600" smtClean="0">
                <a:latin typeface="Times New Roman" pitchFamily="18" charset="0"/>
              </a:rPr>
            </a:br>
            <a:r>
              <a:rPr lang="ru-RU" sz="3600" smtClean="0">
                <a:latin typeface="Times New Roman" pitchFamily="18" charset="0"/>
              </a:rPr>
              <a:t> </a:t>
            </a: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ru-RU" sz="3600" smtClean="0">
                <a:solidFill>
                  <a:schemeClr val="tx1"/>
                </a:solidFill>
                <a:latin typeface="Times New Roman" pitchFamily="18" charset="0"/>
              </a:rPr>
              <a:t>    </a:t>
            </a:r>
            <a:r>
              <a:rPr lang="en-US" sz="3600" smtClean="0">
                <a:solidFill>
                  <a:schemeClr val="tx1"/>
                </a:solidFill>
                <a:latin typeface="Times New Roman" pitchFamily="18" charset="0"/>
              </a:rPr>
              <a:t>        </a:t>
            </a:r>
            <a:r>
              <a:rPr lang="ru-RU" sz="3600" smtClean="0">
                <a:solidFill>
                  <a:schemeClr val="tx1"/>
                </a:solidFill>
                <a:latin typeface="Times New Roman" pitchFamily="18" charset="0"/>
              </a:rPr>
              <a:t> 4.    ( 1 ), (</a:t>
            </a:r>
            <a:r>
              <a:rPr lang="en-US" sz="3600" smtClean="0">
                <a:solidFill>
                  <a:schemeClr val="tx1"/>
                </a:solidFill>
                <a:latin typeface="Times New Roman" pitchFamily="18" charset="0"/>
              </a:rPr>
              <a:t> 2</a:t>
            </a:r>
            <a:r>
              <a:rPr lang="ru-RU" sz="3600" smtClean="0">
                <a:solidFill>
                  <a:schemeClr val="tx1"/>
                </a:solidFill>
                <a:latin typeface="Times New Roman" pitchFamily="18" charset="0"/>
              </a:rPr>
              <a:t> ),</a:t>
            </a:r>
            <a:r>
              <a:rPr lang="ru-RU" sz="3600" smtClean="0">
                <a:latin typeface="Times New Roman" pitchFamily="18" charset="0"/>
              </a:rPr>
              <a:t> </a:t>
            </a:r>
            <a:r>
              <a:rPr lang="ru-RU" sz="3600" smtClean="0">
                <a:solidFill>
                  <a:srgbClr val="CC0066"/>
                </a:solidFill>
                <a:latin typeface="Times New Roman" pitchFamily="18" charset="0"/>
              </a:rPr>
              <a:t>[</a:t>
            </a:r>
            <a:r>
              <a:rPr lang="ru-RU" sz="3600" smtClean="0">
                <a:latin typeface="Times New Roman" pitchFamily="18" charset="0"/>
              </a:rPr>
              <a:t>  </a:t>
            </a:r>
            <a:r>
              <a:rPr lang="ru-RU" sz="3600" smtClean="0">
                <a:solidFill>
                  <a:schemeClr val="tx1"/>
                </a:solidFill>
                <a:latin typeface="Times New Roman" pitchFamily="18" charset="0"/>
              </a:rPr>
              <a:t>, ( </a:t>
            </a:r>
            <a:r>
              <a:rPr lang="en-US" sz="3600" smtClean="0">
                <a:solidFill>
                  <a:schemeClr val="tx1"/>
                </a:solidFill>
                <a:latin typeface="Times New Roman" pitchFamily="18" charset="0"/>
              </a:rPr>
              <a:t>3</a:t>
            </a:r>
            <a:r>
              <a:rPr lang="ru-RU" sz="3600" smtClean="0">
                <a:solidFill>
                  <a:schemeClr val="tx1"/>
                </a:solidFill>
                <a:latin typeface="Times New Roman" pitchFamily="18" charset="0"/>
              </a:rPr>
              <a:t> ) ,</a:t>
            </a:r>
            <a:r>
              <a:rPr lang="en-US" sz="3600" smtClean="0">
                <a:solidFill>
                  <a:srgbClr val="CC0066"/>
                </a:solidFill>
                <a:latin typeface="Times New Roman" pitchFamily="18" charset="0"/>
              </a:rPr>
              <a:t>]</a:t>
            </a:r>
            <a:r>
              <a:rPr lang="ru-RU" sz="3600" smtClean="0">
                <a:latin typeface="Times New Roman" pitchFamily="18" charset="0"/>
              </a:rPr>
              <a:t> </a:t>
            </a:r>
            <a:r>
              <a:rPr lang="ru-RU" sz="3600" smtClean="0">
                <a:solidFill>
                  <a:schemeClr val="tx1"/>
                </a:solidFill>
                <a:latin typeface="Times New Roman" pitchFamily="18" charset="0"/>
              </a:rPr>
              <a:t>, ( </a:t>
            </a:r>
            <a:r>
              <a:rPr lang="en-US" sz="3600" smtClean="0">
                <a:solidFill>
                  <a:schemeClr val="tx1"/>
                </a:solidFill>
                <a:latin typeface="Times New Roman" pitchFamily="18" charset="0"/>
              </a:rPr>
              <a:t>4</a:t>
            </a:r>
            <a:r>
              <a:rPr lang="ru-RU" sz="3600" smtClean="0">
                <a:solidFill>
                  <a:schemeClr val="tx1"/>
                </a:solidFill>
                <a:latin typeface="Times New Roman" pitchFamily="18" charset="0"/>
              </a:rPr>
              <a:t> )</a:t>
            </a:r>
          </a:p>
        </p:txBody>
      </p:sp>
      <p:sp>
        <p:nvSpPr>
          <p:cNvPr id="539650" name="Arc 6"/>
          <p:cNvSpPr>
            <a:spLocks/>
          </p:cNvSpPr>
          <p:nvPr/>
        </p:nvSpPr>
        <p:spPr bwMode="auto">
          <a:xfrm rot="-2918776">
            <a:off x="3423444" y="1266031"/>
            <a:ext cx="808038" cy="669925"/>
          </a:xfrm>
          <a:custGeom>
            <a:avLst/>
            <a:gdLst>
              <a:gd name="T0" fmla="*/ 2147483647 w 21600"/>
              <a:gd name="T1" fmla="*/ 0 h 20621"/>
              <a:gd name="T2" fmla="*/ 2147483647 w 21600"/>
              <a:gd name="T3" fmla="*/ 2147483647 h 20621"/>
              <a:gd name="T4" fmla="*/ 0 w 21600"/>
              <a:gd name="T5" fmla="*/ 2147483647 h 20621"/>
              <a:gd name="T6" fmla="*/ 0 60000 65536"/>
              <a:gd name="T7" fmla="*/ 0 60000 65536"/>
              <a:gd name="T8" fmla="*/ 0 60000 65536"/>
              <a:gd name="T9" fmla="*/ 0 w 21600"/>
              <a:gd name="T10" fmla="*/ 0 h 20621"/>
              <a:gd name="T11" fmla="*/ 21600 w 21600"/>
              <a:gd name="T12" fmla="*/ 20621 h 206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621" fill="none" extrusionOk="0">
                <a:moveTo>
                  <a:pt x="6429" y="-1"/>
                </a:moveTo>
                <a:cubicBezTo>
                  <a:pt x="15453" y="2813"/>
                  <a:pt x="21600" y="11168"/>
                  <a:pt x="21600" y="20621"/>
                </a:cubicBezTo>
              </a:path>
              <a:path w="21600" h="20621" stroke="0" extrusionOk="0">
                <a:moveTo>
                  <a:pt x="6429" y="-1"/>
                </a:moveTo>
                <a:cubicBezTo>
                  <a:pt x="15453" y="2813"/>
                  <a:pt x="21600" y="11168"/>
                  <a:pt x="21600" y="20621"/>
                </a:cubicBezTo>
                <a:lnTo>
                  <a:pt x="0" y="20621"/>
                </a:lnTo>
                <a:close/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9651" name="Arc 7"/>
          <p:cNvSpPr>
            <a:spLocks/>
          </p:cNvSpPr>
          <p:nvPr/>
        </p:nvSpPr>
        <p:spPr bwMode="auto">
          <a:xfrm rot="-1868720">
            <a:off x="4594225" y="1208088"/>
            <a:ext cx="1444625" cy="627062"/>
          </a:xfrm>
          <a:custGeom>
            <a:avLst/>
            <a:gdLst>
              <a:gd name="T0" fmla="*/ 0 w 35683"/>
              <a:gd name="T1" fmla="*/ 900561798 h 30771"/>
              <a:gd name="T2" fmla="*/ 2147483647 w 35683"/>
              <a:gd name="T3" fmla="*/ 2147483647 h 30771"/>
              <a:gd name="T4" fmla="*/ 2147483647 w 35683"/>
              <a:gd name="T5" fmla="*/ 2147483647 h 30771"/>
              <a:gd name="T6" fmla="*/ 0 60000 65536"/>
              <a:gd name="T7" fmla="*/ 0 60000 65536"/>
              <a:gd name="T8" fmla="*/ 0 60000 65536"/>
              <a:gd name="T9" fmla="*/ 0 w 35683"/>
              <a:gd name="T10" fmla="*/ 0 h 30771"/>
              <a:gd name="T11" fmla="*/ 35683 w 35683"/>
              <a:gd name="T12" fmla="*/ 30771 h 307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683" h="30771" fill="none" extrusionOk="0">
                <a:moveTo>
                  <a:pt x="0" y="5222"/>
                </a:moveTo>
                <a:cubicBezTo>
                  <a:pt x="3918" y="1852"/>
                  <a:pt x="8915" y="-1"/>
                  <a:pt x="14083" y="0"/>
                </a:cubicBezTo>
                <a:cubicBezTo>
                  <a:pt x="26012" y="0"/>
                  <a:pt x="35683" y="9670"/>
                  <a:pt x="35683" y="21600"/>
                </a:cubicBezTo>
                <a:cubicBezTo>
                  <a:pt x="35683" y="24769"/>
                  <a:pt x="34985" y="27901"/>
                  <a:pt x="33639" y="30771"/>
                </a:cubicBezTo>
              </a:path>
              <a:path w="35683" h="30771" stroke="0" extrusionOk="0">
                <a:moveTo>
                  <a:pt x="0" y="5222"/>
                </a:moveTo>
                <a:cubicBezTo>
                  <a:pt x="3918" y="1852"/>
                  <a:pt x="8915" y="-1"/>
                  <a:pt x="14083" y="0"/>
                </a:cubicBezTo>
                <a:cubicBezTo>
                  <a:pt x="26012" y="0"/>
                  <a:pt x="35683" y="9670"/>
                  <a:pt x="35683" y="21600"/>
                </a:cubicBezTo>
                <a:cubicBezTo>
                  <a:pt x="35683" y="24769"/>
                  <a:pt x="34985" y="27901"/>
                  <a:pt x="33639" y="30771"/>
                </a:cubicBezTo>
                <a:lnTo>
                  <a:pt x="14083" y="21600"/>
                </a:lnTo>
                <a:close/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9652" name="Arc 14"/>
          <p:cNvSpPr>
            <a:spLocks/>
          </p:cNvSpPr>
          <p:nvPr/>
        </p:nvSpPr>
        <p:spPr bwMode="auto">
          <a:xfrm rot="11886741" flipV="1">
            <a:off x="3779838" y="2781300"/>
            <a:ext cx="795337" cy="506413"/>
          </a:xfrm>
          <a:custGeom>
            <a:avLst/>
            <a:gdLst>
              <a:gd name="T0" fmla="*/ 0 w 32243"/>
              <a:gd name="T1" fmla="*/ 1040563927 h 21600"/>
              <a:gd name="T2" fmla="*/ 2147483647 w 32243"/>
              <a:gd name="T3" fmla="*/ 2147483647 h 21600"/>
              <a:gd name="T4" fmla="*/ 2147483647 w 32243"/>
              <a:gd name="T5" fmla="*/ 2147483647 h 21600"/>
              <a:gd name="T6" fmla="*/ 0 60000 65536"/>
              <a:gd name="T7" fmla="*/ 0 60000 65536"/>
              <a:gd name="T8" fmla="*/ 0 60000 65536"/>
              <a:gd name="T9" fmla="*/ 0 w 32243"/>
              <a:gd name="T10" fmla="*/ 0 h 21600"/>
              <a:gd name="T11" fmla="*/ 32243 w 3224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243" h="21600" fill="none" extrusionOk="0">
                <a:moveTo>
                  <a:pt x="-1" y="3443"/>
                </a:moveTo>
                <a:cubicBezTo>
                  <a:pt x="3488" y="1195"/>
                  <a:pt x="7550" y="-1"/>
                  <a:pt x="11701" y="0"/>
                </a:cubicBezTo>
                <a:cubicBezTo>
                  <a:pt x="21057" y="0"/>
                  <a:pt x="29350" y="6024"/>
                  <a:pt x="32243" y="14922"/>
                </a:cubicBezTo>
              </a:path>
              <a:path w="32243" h="21600" stroke="0" extrusionOk="0">
                <a:moveTo>
                  <a:pt x="-1" y="3443"/>
                </a:moveTo>
                <a:cubicBezTo>
                  <a:pt x="3488" y="1195"/>
                  <a:pt x="7550" y="-1"/>
                  <a:pt x="11701" y="0"/>
                </a:cubicBezTo>
                <a:cubicBezTo>
                  <a:pt x="21057" y="0"/>
                  <a:pt x="29350" y="6024"/>
                  <a:pt x="32243" y="14922"/>
                </a:cubicBezTo>
                <a:lnTo>
                  <a:pt x="11701" y="21600"/>
                </a:lnTo>
                <a:close/>
              </a:path>
            </a:pathLst>
          </a:custGeom>
          <a:noFill/>
          <a:ln w="22225">
            <a:solidFill>
              <a:schemeClr val="tx1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9653" name="Arc 18"/>
          <p:cNvSpPr>
            <a:spLocks/>
          </p:cNvSpPr>
          <p:nvPr/>
        </p:nvSpPr>
        <p:spPr bwMode="auto">
          <a:xfrm rot="-2913300">
            <a:off x="5472113" y="2671762"/>
            <a:ext cx="647700" cy="7207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9654" name="Arc 20"/>
          <p:cNvSpPr>
            <a:spLocks/>
          </p:cNvSpPr>
          <p:nvPr/>
        </p:nvSpPr>
        <p:spPr bwMode="auto">
          <a:xfrm rot="-2571325">
            <a:off x="4067175" y="4005263"/>
            <a:ext cx="785813" cy="863600"/>
          </a:xfrm>
          <a:custGeom>
            <a:avLst/>
            <a:gdLst>
              <a:gd name="T0" fmla="*/ 0 w 21423"/>
              <a:gd name="T1" fmla="*/ 0 h 21600"/>
              <a:gd name="T2" fmla="*/ 2147483647 w 21423"/>
              <a:gd name="T3" fmla="*/ 2147483647 h 21600"/>
              <a:gd name="T4" fmla="*/ 0 w 21423"/>
              <a:gd name="T5" fmla="*/ 2147483647 h 21600"/>
              <a:gd name="T6" fmla="*/ 0 60000 65536"/>
              <a:gd name="T7" fmla="*/ 0 60000 65536"/>
              <a:gd name="T8" fmla="*/ 0 60000 65536"/>
              <a:gd name="T9" fmla="*/ 0 w 21423"/>
              <a:gd name="T10" fmla="*/ 0 h 21600"/>
              <a:gd name="T11" fmla="*/ 21423 w 214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23" h="21600" fill="none" extrusionOk="0">
                <a:moveTo>
                  <a:pt x="-1" y="0"/>
                </a:moveTo>
                <a:cubicBezTo>
                  <a:pt x="10862" y="0"/>
                  <a:pt x="20034" y="8066"/>
                  <a:pt x="21422" y="18840"/>
                </a:cubicBezTo>
              </a:path>
              <a:path w="21423" h="21600" stroke="0" extrusionOk="0">
                <a:moveTo>
                  <a:pt x="-1" y="0"/>
                </a:moveTo>
                <a:cubicBezTo>
                  <a:pt x="10862" y="0"/>
                  <a:pt x="20034" y="8066"/>
                  <a:pt x="21422" y="18840"/>
                </a:cubicBezTo>
                <a:lnTo>
                  <a:pt x="0" y="21600"/>
                </a:lnTo>
                <a:close/>
              </a:path>
            </a:pathLst>
          </a:custGeom>
          <a:noFill/>
          <a:ln w="22225">
            <a:solidFill>
              <a:schemeClr val="tx1"/>
            </a:solidFill>
            <a:round/>
            <a:headEnd type="stealth" w="lg" len="lg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9655" name="Arc 21"/>
          <p:cNvSpPr>
            <a:spLocks/>
          </p:cNvSpPr>
          <p:nvPr/>
        </p:nvSpPr>
        <p:spPr bwMode="auto">
          <a:xfrm rot="12821404" flipV="1">
            <a:off x="5435600" y="4076700"/>
            <a:ext cx="863600" cy="658813"/>
          </a:xfrm>
          <a:custGeom>
            <a:avLst/>
            <a:gdLst>
              <a:gd name="T0" fmla="*/ 0 w 30978"/>
              <a:gd name="T1" fmla="*/ 1865013527 h 21600"/>
              <a:gd name="T2" fmla="*/ 2147483647 w 30978"/>
              <a:gd name="T3" fmla="*/ 2147483647 h 21600"/>
              <a:gd name="T4" fmla="*/ 2147483647 w 30978"/>
              <a:gd name="T5" fmla="*/ 2147483647 h 21600"/>
              <a:gd name="T6" fmla="*/ 0 60000 65536"/>
              <a:gd name="T7" fmla="*/ 0 60000 65536"/>
              <a:gd name="T8" fmla="*/ 0 60000 65536"/>
              <a:gd name="T9" fmla="*/ 0 w 30978"/>
              <a:gd name="T10" fmla="*/ 0 h 21600"/>
              <a:gd name="T11" fmla="*/ 30978 w 3097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978" h="21600" fill="none" extrusionOk="0">
                <a:moveTo>
                  <a:pt x="0" y="2155"/>
                </a:moveTo>
                <a:cubicBezTo>
                  <a:pt x="2932" y="736"/>
                  <a:pt x="6147" y="-1"/>
                  <a:pt x="9405" y="0"/>
                </a:cubicBezTo>
                <a:cubicBezTo>
                  <a:pt x="20914" y="0"/>
                  <a:pt x="30403" y="9025"/>
                  <a:pt x="30978" y="20520"/>
                </a:cubicBezTo>
              </a:path>
              <a:path w="30978" h="21600" stroke="0" extrusionOk="0">
                <a:moveTo>
                  <a:pt x="0" y="2155"/>
                </a:moveTo>
                <a:cubicBezTo>
                  <a:pt x="2932" y="736"/>
                  <a:pt x="6147" y="-1"/>
                  <a:pt x="9405" y="0"/>
                </a:cubicBezTo>
                <a:cubicBezTo>
                  <a:pt x="20914" y="0"/>
                  <a:pt x="30403" y="9025"/>
                  <a:pt x="30978" y="20520"/>
                </a:cubicBezTo>
                <a:lnTo>
                  <a:pt x="9405" y="21600"/>
                </a:lnTo>
                <a:close/>
              </a:path>
            </a:pathLst>
          </a:custGeom>
          <a:noFill/>
          <a:ln w="22225">
            <a:solidFill>
              <a:schemeClr val="tx1"/>
            </a:solidFill>
            <a:round/>
            <a:headEnd type="stealth" w="lg" len="lg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9656" name="Arc 22"/>
          <p:cNvSpPr>
            <a:spLocks/>
          </p:cNvSpPr>
          <p:nvPr/>
        </p:nvSpPr>
        <p:spPr bwMode="auto">
          <a:xfrm rot="14381729" flipV="1">
            <a:off x="5757862" y="3540126"/>
            <a:ext cx="1008063" cy="1795462"/>
          </a:xfrm>
          <a:custGeom>
            <a:avLst/>
            <a:gdLst>
              <a:gd name="T0" fmla="*/ 0 w 24027"/>
              <a:gd name="T1" fmla="*/ 2147483647 h 21600"/>
              <a:gd name="T2" fmla="*/ 2147483647 w 24027"/>
              <a:gd name="T3" fmla="*/ 2147483647 h 21600"/>
              <a:gd name="T4" fmla="*/ 2147483647 w 24027"/>
              <a:gd name="T5" fmla="*/ 2147483647 h 21600"/>
              <a:gd name="T6" fmla="*/ 0 60000 65536"/>
              <a:gd name="T7" fmla="*/ 0 60000 65536"/>
              <a:gd name="T8" fmla="*/ 0 60000 65536"/>
              <a:gd name="T9" fmla="*/ 0 w 24027"/>
              <a:gd name="T10" fmla="*/ 0 h 21600"/>
              <a:gd name="T11" fmla="*/ 24027 w 2402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27" h="21600" fill="none" extrusionOk="0">
                <a:moveTo>
                  <a:pt x="-1" y="141"/>
                </a:moveTo>
                <a:cubicBezTo>
                  <a:pt x="819" y="47"/>
                  <a:pt x="1643" y="-1"/>
                  <a:pt x="2469" y="0"/>
                </a:cubicBezTo>
                <a:cubicBezTo>
                  <a:pt x="13877" y="0"/>
                  <a:pt x="23319" y="8872"/>
                  <a:pt x="24027" y="20258"/>
                </a:cubicBezTo>
              </a:path>
              <a:path w="24027" h="21600" stroke="0" extrusionOk="0">
                <a:moveTo>
                  <a:pt x="-1" y="141"/>
                </a:moveTo>
                <a:cubicBezTo>
                  <a:pt x="819" y="47"/>
                  <a:pt x="1643" y="-1"/>
                  <a:pt x="2469" y="0"/>
                </a:cubicBezTo>
                <a:cubicBezTo>
                  <a:pt x="13877" y="0"/>
                  <a:pt x="23319" y="8872"/>
                  <a:pt x="24027" y="20258"/>
                </a:cubicBezTo>
                <a:lnTo>
                  <a:pt x="2469" y="21600"/>
                </a:lnTo>
                <a:close/>
              </a:path>
            </a:pathLst>
          </a:custGeom>
          <a:noFill/>
          <a:ln w="22225">
            <a:solidFill>
              <a:schemeClr val="tx1"/>
            </a:solidFill>
            <a:round/>
            <a:headEnd type="stealth" w="lg" len="lg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9657" name="Arc 25"/>
          <p:cNvSpPr>
            <a:spLocks/>
          </p:cNvSpPr>
          <p:nvPr/>
        </p:nvSpPr>
        <p:spPr bwMode="auto">
          <a:xfrm rot="-2443901">
            <a:off x="5867400" y="5516563"/>
            <a:ext cx="600075" cy="874712"/>
          </a:xfrm>
          <a:custGeom>
            <a:avLst/>
            <a:gdLst>
              <a:gd name="T0" fmla="*/ 0 w 20011"/>
              <a:gd name="T1" fmla="*/ 0 h 21600"/>
              <a:gd name="T2" fmla="*/ 2147483647 w 20011"/>
              <a:gd name="T3" fmla="*/ 2147483647 h 21600"/>
              <a:gd name="T4" fmla="*/ 0 w 20011"/>
              <a:gd name="T5" fmla="*/ 2147483647 h 21600"/>
              <a:gd name="T6" fmla="*/ 0 60000 65536"/>
              <a:gd name="T7" fmla="*/ 0 60000 65536"/>
              <a:gd name="T8" fmla="*/ 0 60000 65536"/>
              <a:gd name="T9" fmla="*/ 0 w 20011"/>
              <a:gd name="T10" fmla="*/ 0 h 21600"/>
              <a:gd name="T11" fmla="*/ 20011 w 2001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11" h="21600" fill="none" extrusionOk="0">
                <a:moveTo>
                  <a:pt x="-1" y="0"/>
                </a:moveTo>
                <a:cubicBezTo>
                  <a:pt x="8789" y="0"/>
                  <a:pt x="16702" y="5325"/>
                  <a:pt x="20011" y="13468"/>
                </a:cubicBezTo>
              </a:path>
              <a:path w="20011" h="21600" stroke="0" extrusionOk="0">
                <a:moveTo>
                  <a:pt x="-1" y="0"/>
                </a:moveTo>
                <a:cubicBezTo>
                  <a:pt x="8789" y="0"/>
                  <a:pt x="16702" y="5325"/>
                  <a:pt x="20011" y="13468"/>
                </a:cubicBezTo>
                <a:lnTo>
                  <a:pt x="0" y="21600"/>
                </a:lnTo>
                <a:close/>
              </a:path>
            </a:pathLst>
          </a:custGeom>
          <a:noFill/>
          <a:ln w="22225">
            <a:solidFill>
              <a:schemeClr val="tx1"/>
            </a:solidFill>
            <a:round/>
            <a:headEnd type="none" w="lg" len="lg"/>
            <a:tailEnd type="stealth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9658" name="Arc 35"/>
          <p:cNvSpPr>
            <a:spLocks/>
          </p:cNvSpPr>
          <p:nvPr/>
        </p:nvSpPr>
        <p:spPr bwMode="auto">
          <a:xfrm rot="-914265">
            <a:off x="3851275" y="5300663"/>
            <a:ext cx="1695450" cy="914400"/>
          </a:xfrm>
          <a:custGeom>
            <a:avLst/>
            <a:gdLst>
              <a:gd name="T0" fmla="*/ 0 w 40054"/>
              <a:gd name="T1" fmla="*/ 2147483647 h 21600"/>
              <a:gd name="T2" fmla="*/ 2147483647 w 40054"/>
              <a:gd name="T3" fmla="*/ 2147483647 h 21600"/>
              <a:gd name="T4" fmla="*/ 2147483647 w 40054"/>
              <a:gd name="T5" fmla="*/ 2147483647 h 21600"/>
              <a:gd name="T6" fmla="*/ 0 60000 65536"/>
              <a:gd name="T7" fmla="*/ 0 60000 65536"/>
              <a:gd name="T8" fmla="*/ 0 60000 65536"/>
              <a:gd name="T9" fmla="*/ 0 w 40054"/>
              <a:gd name="T10" fmla="*/ 0 h 21600"/>
              <a:gd name="T11" fmla="*/ 40054 w 4005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54" h="21600" fill="none" extrusionOk="0">
                <a:moveTo>
                  <a:pt x="-1" y="10374"/>
                </a:moveTo>
                <a:cubicBezTo>
                  <a:pt x="3918" y="3932"/>
                  <a:pt x="10913" y="-1"/>
                  <a:pt x="18454" y="0"/>
                </a:cubicBezTo>
                <a:cubicBezTo>
                  <a:pt x="30383" y="0"/>
                  <a:pt x="40054" y="9670"/>
                  <a:pt x="40054" y="21600"/>
                </a:cubicBezTo>
              </a:path>
              <a:path w="40054" h="21600" stroke="0" extrusionOk="0">
                <a:moveTo>
                  <a:pt x="-1" y="10374"/>
                </a:moveTo>
                <a:cubicBezTo>
                  <a:pt x="3918" y="3932"/>
                  <a:pt x="10913" y="-1"/>
                  <a:pt x="18454" y="0"/>
                </a:cubicBezTo>
                <a:cubicBezTo>
                  <a:pt x="30383" y="0"/>
                  <a:pt x="40054" y="9670"/>
                  <a:pt x="40054" y="21600"/>
                </a:cubicBezTo>
                <a:lnTo>
                  <a:pt x="18454" y="21600"/>
                </a:lnTo>
                <a:close/>
              </a:path>
            </a:pathLst>
          </a:custGeom>
          <a:noFill/>
          <a:ln w="22225">
            <a:solidFill>
              <a:schemeClr val="tx1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9659" name="Arc 36"/>
          <p:cNvSpPr>
            <a:spLocks/>
          </p:cNvSpPr>
          <p:nvPr/>
        </p:nvSpPr>
        <p:spPr bwMode="auto">
          <a:xfrm rot="-2360530">
            <a:off x="7029450" y="5435600"/>
            <a:ext cx="895350" cy="914400"/>
          </a:xfrm>
          <a:custGeom>
            <a:avLst/>
            <a:gdLst>
              <a:gd name="T0" fmla="*/ 0 w 21144"/>
              <a:gd name="T1" fmla="*/ 0 h 21600"/>
              <a:gd name="T2" fmla="*/ 2147483647 w 21144"/>
              <a:gd name="T3" fmla="*/ 2147483647 h 21600"/>
              <a:gd name="T4" fmla="*/ 0 w 21144"/>
              <a:gd name="T5" fmla="*/ 2147483647 h 21600"/>
              <a:gd name="T6" fmla="*/ 0 60000 65536"/>
              <a:gd name="T7" fmla="*/ 0 60000 65536"/>
              <a:gd name="T8" fmla="*/ 0 60000 65536"/>
              <a:gd name="T9" fmla="*/ 0 w 21144"/>
              <a:gd name="T10" fmla="*/ 0 h 21600"/>
              <a:gd name="T11" fmla="*/ 21144 w 2114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44" h="21600" fill="none" extrusionOk="0">
                <a:moveTo>
                  <a:pt x="-1" y="0"/>
                </a:moveTo>
                <a:cubicBezTo>
                  <a:pt x="10227" y="0"/>
                  <a:pt x="19052" y="7172"/>
                  <a:pt x="21143" y="17184"/>
                </a:cubicBezTo>
              </a:path>
              <a:path w="21144" h="21600" stroke="0" extrusionOk="0">
                <a:moveTo>
                  <a:pt x="-1" y="0"/>
                </a:moveTo>
                <a:cubicBezTo>
                  <a:pt x="10227" y="0"/>
                  <a:pt x="19052" y="7172"/>
                  <a:pt x="21143" y="17184"/>
                </a:cubicBezTo>
                <a:lnTo>
                  <a:pt x="0" y="21600"/>
                </a:lnTo>
                <a:close/>
              </a:path>
            </a:pathLst>
          </a:custGeom>
          <a:noFill/>
          <a:ln w="22225">
            <a:solidFill>
              <a:schemeClr val="tx1"/>
            </a:solidFill>
            <a:round/>
            <a:headEnd type="none" w="lg" len="lg"/>
            <a:tailEnd type="stealth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9660" name="Arc 37"/>
          <p:cNvSpPr>
            <a:spLocks/>
          </p:cNvSpPr>
          <p:nvPr/>
        </p:nvSpPr>
        <p:spPr bwMode="auto">
          <a:xfrm rot="-2082327">
            <a:off x="3924300" y="5516563"/>
            <a:ext cx="889000" cy="914400"/>
          </a:xfrm>
          <a:custGeom>
            <a:avLst/>
            <a:gdLst>
              <a:gd name="T0" fmla="*/ 0 w 20990"/>
              <a:gd name="T1" fmla="*/ 0 h 21600"/>
              <a:gd name="T2" fmla="*/ 2147483647 w 20990"/>
              <a:gd name="T3" fmla="*/ 2147483647 h 21600"/>
              <a:gd name="T4" fmla="*/ 0 w 20990"/>
              <a:gd name="T5" fmla="*/ 2147483647 h 21600"/>
              <a:gd name="T6" fmla="*/ 0 60000 65536"/>
              <a:gd name="T7" fmla="*/ 0 60000 65536"/>
              <a:gd name="T8" fmla="*/ 0 60000 65536"/>
              <a:gd name="T9" fmla="*/ 0 w 20990"/>
              <a:gd name="T10" fmla="*/ 0 h 21600"/>
              <a:gd name="T11" fmla="*/ 20990 w 2099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90" h="21600" fill="none" extrusionOk="0">
                <a:moveTo>
                  <a:pt x="-1" y="0"/>
                </a:moveTo>
                <a:cubicBezTo>
                  <a:pt x="9965" y="0"/>
                  <a:pt x="18637" y="6817"/>
                  <a:pt x="20989" y="16501"/>
                </a:cubicBezTo>
              </a:path>
              <a:path w="20990" h="21600" stroke="0" extrusionOk="0">
                <a:moveTo>
                  <a:pt x="-1" y="0"/>
                </a:moveTo>
                <a:cubicBezTo>
                  <a:pt x="9965" y="0"/>
                  <a:pt x="18637" y="6817"/>
                  <a:pt x="20989" y="16501"/>
                </a:cubicBezTo>
                <a:lnTo>
                  <a:pt x="0" y="21600"/>
                </a:lnTo>
                <a:close/>
              </a:path>
            </a:pathLst>
          </a:custGeom>
          <a:noFill/>
          <a:ln w="22225">
            <a:solidFill>
              <a:schemeClr val="tx1"/>
            </a:solidFill>
            <a:round/>
            <a:headEnd type="none" w="lg" len="lg"/>
            <a:tailEnd type="stealth" w="lg" len="lg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76250"/>
            <a:ext cx="8229600" cy="95250"/>
          </a:xfrm>
        </p:spPr>
        <p:txBody>
          <a:bodyPr/>
          <a:lstStyle/>
          <a:p>
            <a:pPr eaLnBrk="1" hangingPunct="1"/>
            <a:endParaRPr lang="ru-RU" sz="2800" smtClean="0"/>
          </a:p>
        </p:txBody>
      </p:sp>
      <p:sp>
        <p:nvSpPr>
          <p:cNvPr id="541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60350"/>
            <a:ext cx="8569325" cy="6337300"/>
          </a:xfrm>
          <a:solidFill>
            <a:schemeClr val="bg1"/>
          </a:solidFill>
          <a:ln w="19050">
            <a:solidFill>
              <a:srgbClr val="CC0066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000" smtClean="0">
                <a:solidFill>
                  <a:srgbClr val="CC0066"/>
                </a:solidFill>
                <a:latin typeface="Times New Roman" pitchFamily="18" charset="0"/>
              </a:rPr>
              <a:t>      </a:t>
            </a:r>
            <a:r>
              <a:rPr lang="ru-RU" sz="3200" b="0" smtClean="0">
                <a:solidFill>
                  <a:srgbClr val="8C1104"/>
                </a:solidFill>
                <a:latin typeface="Times New Roman" pitchFamily="18" charset="0"/>
              </a:rPr>
              <a:t>Укажите, какая из схем соответствует предложению</a:t>
            </a:r>
            <a:r>
              <a:rPr lang="ru-RU" sz="3200" b="0" smtClean="0">
                <a:solidFill>
                  <a:srgbClr val="8C1104"/>
                </a:solidFill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Я задумался так, что даже не заметил, как село солнце, как стало смеркаться.</a:t>
            </a:r>
          </a:p>
          <a:p>
            <a:pPr eaLnBrk="1" hangingPunct="1">
              <a:buFont typeface="Wingdings" pitchFamily="2" charset="2"/>
              <a:buNone/>
            </a:pPr>
            <a:endParaRPr lang="ru-RU" sz="3200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3200" b="0" i="1" smtClean="0">
                <a:latin typeface="Times New Roman" pitchFamily="18" charset="0"/>
              </a:rPr>
              <a:t>   </a:t>
            </a:r>
            <a:r>
              <a:rPr lang="ru-RU" sz="3200" b="0" i="1" smtClean="0">
                <a:solidFill>
                  <a:schemeClr val="tx1"/>
                </a:solidFill>
                <a:latin typeface="Times New Roman" pitchFamily="18" charset="0"/>
              </a:rPr>
              <a:t>А)</a:t>
            </a:r>
            <a:r>
              <a:rPr lang="ru-RU" sz="3200" b="0" i="1" smtClean="0">
                <a:latin typeface="Times New Roman" pitchFamily="18" charset="0"/>
              </a:rPr>
              <a:t> </a:t>
            </a:r>
            <a:r>
              <a:rPr lang="en-US" sz="3200" smtClean="0">
                <a:solidFill>
                  <a:srgbClr val="CC0066"/>
                </a:solidFill>
                <a:latin typeface="Times New Roman" pitchFamily="18" charset="0"/>
              </a:rPr>
              <a:t>[</a:t>
            </a:r>
            <a:r>
              <a:rPr lang="ru-RU" sz="3200" smtClean="0">
                <a:latin typeface="Times New Roman" pitchFamily="18" charset="0"/>
              </a:rPr>
              <a:t> </a:t>
            </a: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так</a:t>
            </a:r>
            <a:r>
              <a:rPr lang="ru-RU" sz="3200" smtClean="0">
                <a:solidFill>
                  <a:srgbClr val="CC0066"/>
                </a:solidFill>
                <a:latin typeface="Times New Roman" pitchFamily="18" charset="0"/>
              </a:rPr>
              <a:t> </a:t>
            </a:r>
            <a:r>
              <a:rPr lang="en-US" sz="3200" smtClean="0">
                <a:solidFill>
                  <a:srgbClr val="CC0066"/>
                </a:solidFill>
                <a:latin typeface="Times New Roman" pitchFamily="18" charset="0"/>
              </a:rPr>
              <a:t>]</a:t>
            </a: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, ( что ), ( как ), ( как )</a:t>
            </a:r>
          </a:p>
          <a:p>
            <a:pPr eaLnBrk="1" hangingPunct="1"/>
            <a:endParaRPr lang="ru-RU" sz="3200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3200" b="0" i="1" smtClean="0">
                <a:latin typeface="Times New Roman" pitchFamily="18" charset="0"/>
              </a:rPr>
              <a:t>  </a:t>
            </a:r>
            <a:r>
              <a:rPr lang="ru-RU" sz="3200" b="0" i="1" smtClean="0">
                <a:solidFill>
                  <a:schemeClr val="tx1"/>
                </a:solidFill>
                <a:latin typeface="Times New Roman" pitchFamily="18" charset="0"/>
              </a:rPr>
              <a:t>Б)</a:t>
            </a:r>
            <a:r>
              <a:rPr lang="ru-RU" sz="3200" b="0" i="1" smtClean="0">
                <a:latin typeface="Times New Roman" pitchFamily="18" charset="0"/>
              </a:rPr>
              <a:t> </a:t>
            </a:r>
            <a:r>
              <a:rPr lang="en-US" sz="3200" smtClean="0">
                <a:solidFill>
                  <a:srgbClr val="CC0066"/>
                </a:solidFill>
                <a:latin typeface="Times New Roman" pitchFamily="18" charset="0"/>
              </a:rPr>
              <a:t>[</a:t>
            </a:r>
            <a:r>
              <a:rPr lang="en-US" sz="3200" smtClean="0">
                <a:latin typeface="Times New Roman" pitchFamily="18" charset="0"/>
              </a:rPr>
              <a:t> </a:t>
            </a: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так</a:t>
            </a:r>
            <a:r>
              <a:rPr lang="en-US" sz="3200" smtClean="0">
                <a:latin typeface="Times New Roman" pitchFamily="18" charset="0"/>
              </a:rPr>
              <a:t> </a:t>
            </a:r>
            <a:r>
              <a:rPr lang="en-US" sz="3200" smtClean="0">
                <a:solidFill>
                  <a:srgbClr val="CC0066"/>
                </a:solidFill>
                <a:latin typeface="Times New Roman" pitchFamily="18" charset="0"/>
              </a:rPr>
              <a:t>]</a:t>
            </a: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, ( что ), ( как ), ( как )</a:t>
            </a:r>
          </a:p>
          <a:p>
            <a:pPr eaLnBrk="1" hangingPunct="1"/>
            <a:endParaRPr lang="ru-RU" sz="3200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3200" b="0" i="1" smtClean="0">
                <a:solidFill>
                  <a:schemeClr val="tx1"/>
                </a:solidFill>
                <a:latin typeface="Times New Roman" pitchFamily="18" charset="0"/>
              </a:rPr>
              <a:t>  В)</a:t>
            </a:r>
            <a:r>
              <a:rPr lang="ru-RU" sz="3200" b="0" i="1" smtClean="0">
                <a:latin typeface="Times New Roman" pitchFamily="18" charset="0"/>
              </a:rPr>
              <a:t> </a:t>
            </a:r>
            <a:r>
              <a:rPr lang="en-US" sz="3200" smtClean="0">
                <a:solidFill>
                  <a:srgbClr val="CC0066"/>
                </a:solidFill>
                <a:latin typeface="Times New Roman" pitchFamily="18" charset="0"/>
              </a:rPr>
              <a:t>[</a:t>
            </a:r>
            <a:r>
              <a:rPr lang="ru-RU" sz="3200" smtClean="0">
                <a:latin typeface="Times New Roman" pitchFamily="18" charset="0"/>
              </a:rPr>
              <a:t> </a:t>
            </a: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так</a:t>
            </a:r>
            <a:r>
              <a:rPr lang="en-US" sz="3200" smtClean="0">
                <a:latin typeface="Times New Roman" pitchFamily="18" charset="0"/>
              </a:rPr>
              <a:t> </a:t>
            </a:r>
            <a:r>
              <a:rPr lang="en-US" sz="3200" smtClean="0">
                <a:solidFill>
                  <a:srgbClr val="CC0066"/>
                </a:solidFill>
                <a:latin typeface="Times New Roman" pitchFamily="18" charset="0"/>
              </a:rPr>
              <a:t>]</a:t>
            </a: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, ( что ), ( как ), ( как )</a:t>
            </a:r>
          </a:p>
        </p:txBody>
      </p:sp>
      <p:sp>
        <p:nvSpPr>
          <p:cNvPr id="541699" name="Arc 5"/>
          <p:cNvSpPr>
            <a:spLocks/>
          </p:cNvSpPr>
          <p:nvPr/>
        </p:nvSpPr>
        <p:spPr bwMode="auto">
          <a:xfrm rot="-2907501">
            <a:off x="2268538" y="2708275"/>
            <a:ext cx="914400" cy="914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2225">
            <a:solidFill>
              <a:schemeClr val="tx1"/>
            </a:solidFill>
            <a:round/>
            <a:headEnd type="none" w="lg" len="lg"/>
            <a:tailEnd type="stealth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1700" name="Arc 6"/>
          <p:cNvSpPr>
            <a:spLocks/>
          </p:cNvSpPr>
          <p:nvPr/>
        </p:nvSpPr>
        <p:spPr bwMode="auto">
          <a:xfrm rot="-2666298">
            <a:off x="3779838" y="2708275"/>
            <a:ext cx="914400" cy="914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2225">
            <a:solidFill>
              <a:schemeClr val="tx1"/>
            </a:solidFill>
            <a:round/>
            <a:headEnd type="none" w="lg" len="lg"/>
            <a:tailEnd type="stealth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1701" name="Arc 8"/>
          <p:cNvSpPr>
            <a:spLocks/>
          </p:cNvSpPr>
          <p:nvPr/>
        </p:nvSpPr>
        <p:spPr bwMode="auto">
          <a:xfrm rot="-1589714">
            <a:off x="3719513" y="2613025"/>
            <a:ext cx="2232025" cy="914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2225">
            <a:solidFill>
              <a:schemeClr val="tx1"/>
            </a:solidFill>
            <a:round/>
            <a:headEnd type="none" w="lg" len="lg"/>
            <a:tailEnd type="stealth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1702" name="Arc 9"/>
          <p:cNvSpPr>
            <a:spLocks/>
          </p:cNvSpPr>
          <p:nvPr/>
        </p:nvSpPr>
        <p:spPr bwMode="auto">
          <a:xfrm rot="-2877220">
            <a:off x="2307432" y="3917156"/>
            <a:ext cx="914400" cy="1017587"/>
          </a:xfrm>
          <a:custGeom>
            <a:avLst/>
            <a:gdLst>
              <a:gd name="T0" fmla="*/ 0 w 21600"/>
              <a:gd name="T1" fmla="*/ 0 h 24046"/>
              <a:gd name="T2" fmla="*/ 2147483647 w 21600"/>
              <a:gd name="T3" fmla="*/ 2147483647 h 24046"/>
              <a:gd name="T4" fmla="*/ 0 w 21600"/>
              <a:gd name="T5" fmla="*/ 2147483647 h 24046"/>
              <a:gd name="T6" fmla="*/ 0 60000 65536"/>
              <a:gd name="T7" fmla="*/ 0 60000 65536"/>
              <a:gd name="T8" fmla="*/ 0 60000 65536"/>
              <a:gd name="T9" fmla="*/ 0 w 21600"/>
              <a:gd name="T10" fmla="*/ 0 h 24046"/>
              <a:gd name="T11" fmla="*/ 21600 w 21600"/>
              <a:gd name="T12" fmla="*/ 24046 h 240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404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417"/>
                  <a:pt x="21553" y="23233"/>
                  <a:pt x="21461" y="24046"/>
                </a:cubicBezTo>
              </a:path>
              <a:path w="21600" h="2404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417"/>
                  <a:pt x="21553" y="23233"/>
                  <a:pt x="21461" y="24046"/>
                </a:cubicBezTo>
                <a:lnTo>
                  <a:pt x="0" y="21600"/>
                </a:lnTo>
                <a:close/>
              </a:path>
            </a:pathLst>
          </a:custGeom>
          <a:noFill/>
          <a:ln w="22225">
            <a:solidFill>
              <a:schemeClr val="tx1"/>
            </a:solidFill>
            <a:round/>
            <a:headEnd type="none" w="lg" len="lg"/>
            <a:tailEnd type="stealth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1703" name="Arc 10"/>
          <p:cNvSpPr>
            <a:spLocks/>
          </p:cNvSpPr>
          <p:nvPr/>
        </p:nvSpPr>
        <p:spPr bwMode="auto">
          <a:xfrm rot="-2877220">
            <a:off x="3840957" y="3906043"/>
            <a:ext cx="914400" cy="1077913"/>
          </a:xfrm>
          <a:custGeom>
            <a:avLst/>
            <a:gdLst>
              <a:gd name="T0" fmla="*/ 0 w 21600"/>
              <a:gd name="T1" fmla="*/ 0 h 25450"/>
              <a:gd name="T2" fmla="*/ 2147483647 w 21600"/>
              <a:gd name="T3" fmla="*/ 2147483647 h 25450"/>
              <a:gd name="T4" fmla="*/ 0 w 21600"/>
              <a:gd name="T5" fmla="*/ 2147483647 h 25450"/>
              <a:gd name="T6" fmla="*/ 0 60000 65536"/>
              <a:gd name="T7" fmla="*/ 0 60000 65536"/>
              <a:gd name="T8" fmla="*/ 0 60000 65536"/>
              <a:gd name="T9" fmla="*/ 0 w 21600"/>
              <a:gd name="T10" fmla="*/ 0 h 25450"/>
              <a:gd name="T11" fmla="*/ 21600 w 21600"/>
              <a:gd name="T12" fmla="*/ 25450 h 254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545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891"/>
                  <a:pt x="21484" y="24179"/>
                  <a:pt x="21254" y="25450"/>
                </a:cubicBezTo>
              </a:path>
              <a:path w="21600" h="2545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891"/>
                  <a:pt x="21484" y="24179"/>
                  <a:pt x="21254" y="25450"/>
                </a:cubicBezTo>
                <a:lnTo>
                  <a:pt x="0" y="21600"/>
                </a:lnTo>
                <a:close/>
              </a:path>
            </a:pathLst>
          </a:custGeom>
          <a:noFill/>
          <a:ln w="22225">
            <a:solidFill>
              <a:schemeClr val="tx1"/>
            </a:solidFill>
            <a:round/>
            <a:headEnd type="none" w="lg" len="lg"/>
            <a:tailEnd type="stealth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1704" name="Arc 11"/>
          <p:cNvSpPr>
            <a:spLocks/>
          </p:cNvSpPr>
          <p:nvPr/>
        </p:nvSpPr>
        <p:spPr bwMode="auto">
          <a:xfrm rot="-2700000">
            <a:off x="5292725" y="3933825"/>
            <a:ext cx="914400" cy="914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2225">
            <a:solidFill>
              <a:schemeClr val="tx1"/>
            </a:solidFill>
            <a:round/>
            <a:headEnd type="none" w="lg" len="lg"/>
            <a:tailEnd type="stealth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1705" name="Arc 12"/>
          <p:cNvSpPr>
            <a:spLocks/>
          </p:cNvSpPr>
          <p:nvPr/>
        </p:nvSpPr>
        <p:spPr bwMode="auto">
          <a:xfrm rot="-2560327">
            <a:off x="2339975" y="5300663"/>
            <a:ext cx="914400" cy="914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2225">
            <a:solidFill>
              <a:schemeClr val="tx1"/>
            </a:solidFill>
            <a:round/>
            <a:headEnd type="none" w="lg" len="lg"/>
            <a:tailEnd type="stealth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1706" name="Arc 13"/>
          <p:cNvSpPr>
            <a:spLocks/>
          </p:cNvSpPr>
          <p:nvPr/>
        </p:nvSpPr>
        <p:spPr bwMode="auto">
          <a:xfrm rot="-3726163">
            <a:off x="2931318" y="4568032"/>
            <a:ext cx="1058863" cy="23431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2225">
            <a:solidFill>
              <a:schemeClr val="tx1"/>
            </a:solidFill>
            <a:round/>
            <a:headEnd type="none" w="lg" len="lg"/>
            <a:tailEnd type="stealth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1707" name="Arc 14"/>
          <p:cNvSpPr>
            <a:spLocks/>
          </p:cNvSpPr>
          <p:nvPr/>
        </p:nvSpPr>
        <p:spPr bwMode="auto">
          <a:xfrm rot="-2345631">
            <a:off x="2771775" y="4292600"/>
            <a:ext cx="3060700" cy="3303588"/>
          </a:xfrm>
          <a:custGeom>
            <a:avLst/>
            <a:gdLst>
              <a:gd name="T0" fmla="*/ 0 w 21216"/>
              <a:gd name="T1" fmla="*/ 0 h 21600"/>
              <a:gd name="T2" fmla="*/ 2147483647 w 21216"/>
              <a:gd name="T3" fmla="*/ 2147483647 h 21600"/>
              <a:gd name="T4" fmla="*/ 0 w 21216"/>
              <a:gd name="T5" fmla="*/ 2147483647 h 21600"/>
              <a:gd name="T6" fmla="*/ 0 60000 65536"/>
              <a:gd name="T7" fmla="*/ 0 60000 65536"/>
              <a:gd name="T8" fmla="*/ 0 60000 65536"/>
              <a:gd name="T9" fmla="*/ 0 w 21216"/>
              <a:gd name="T10" fmla="*/ 0 h 21600"/>
              <a:gd name="T11" fmla="*/ 21216 w 2121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16" h="21600" fill="none" extrusionOk="0">
                <a:moveTo>
                  <a:pt x="-1" y="0"/>
                </a:moveTo>
                <a:cubicBezTo>
                  <a:pt x="10366" y="0"/>
                  <a:pt x="19271" y="7365"/>
                  <a:pt x="21216" y="17547"/>
                </a:cubicBezTo>
              </a:path>
              <a:path w="21216" h="21600" stroke="0" extrusionOk="0">
                <a:moveTo>
                  <a:pt x="-1" y="0"/>
                </a:moveTo>
                <a:cubicBezTo>
                  <a:pt x="10366" y="0"/>
                  <a:pt x="19271" y="7365"/>
                  <a:pt x="21216" y="17547"/>
                </a:cubicBezTo>
                <a:lnTo>
                  <a:pt x="0" y="21600"/>
                </a:lnTo>
                <a:close/>
              </a:path>
            </a:pathLst>
          </a:custGeom>
          <a:noFill/>
          <a:ln w="22225">
            <a:solidFill>
              <a:schemeClr val="tx1"/>
            </a:solidFill>
            <a:round/>
            <a:headEnd type="none" w="lg" len="lg"/>
            <a:tailEnd type="stealth" w="lg" len="lg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C0066"/>
                </a:solidFill>
                <a:latin typeface="Times New Roman" pitchFamily="18" charset="0"/>
              </a:rPr>
              <a:t/>
            </a:r>
            <a:br>
              <a:rPr lang="ru-RU" b="1" smtClean="0">
                <a:solidFill>
                  <a:srgbClr val="CC0066"/>
                </a:solidFill>
                <a:latin typeface="Times New Roman" pitchFamily="18" charset="0"/>
              </a:rPr>
            </a:br>
            <a:endParaRPr lang="ru-RU" b="1" smtClean="0">
              <a:solidFill>
                <a:srgbClr val="CC0066"/>
              </a:solidFill>
              <a:latin typeface="Times New Roman" pitchFamily="18" charset="0"/>
            </a:endParaRPr>
          </a:p>
        </p:txBody>
      </p:sp>
      <p:sp>
        <p:nvSpPr>
          <p:cNvPr id="523266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827088" y="404813"/>
            <a:ext cx="8066087" cy="6192837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3600" b="1" smtClean="0">
                <a:solidFill>
                  <a:srgbClr val="0000FF"/>
                </a:solidFill>
                <a:latin typeface="Times New Roman" pitchFamily="18" charset="0"/>
              </a:rPr>
              <a:t>Цели урока</a:t>
            </a:r>
            <a:r>
              <a:rPr lang="ru-RU" sz="3600" b="1" smtClean="0">
                <a:solidFill>
                  <a:srgbClr val="6666FF"/>
                </a:solidFill>
                <a:latin typeface="Times New Roman" pitchFamily="18" charset="0"/>
              </a:rPr>
              <a:t>.</a:t>
            </a:r>
          </a:p>
          <a:p>
            <a:pPr marL="0" indent="0" algn="ctr" eaLnBrk="1" hangingPunct="1">
              <a:buFontTx/>
              <a:buNone/>
            </a:pPr>
            <a:endParaRPr lang="ru-RU" sz="3600" b="1" smtClean="0">
              <a:solidFill>
                <a:srgbClr val="6666FF"/>
              </a:solidFill>
              <a:latin typeface="Times New Roman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ru-RU" b="1" smtClean="0">
                <a:latin typeface="Times New Roman" pitchFamily="18" charset="0"/>
              </a:rPr>
              <a:t>   </a:t>
            </a:r>
            <a:r>
              <a:rPr lang="ru-RU" b="1" smtClean="0">
                <a:solidFill>
                  <a:srgbClr val="6666FF"/>
                </a:solidFill>
                <a:latin typeface="Times New Roman" pitchFamily="18" charset="0"/>
              </a:rPr>
              <a:t>1. Закрепить знания классификации СПП с несколькими придаточными;</a:t>
            </a:r>
          </a:p>
          <a:p>
            <a:pPr marL="0" indent="0" eaLnBrk="1" hangingPunct="1">
              <a:buFontTx/>
              <a:buNone/>
            </a:pPr>
            <a:r>
              <a:rPr lang="ru-RU" b="1" smtClean="0">
                <a:solidFill>
                  <a:srgbClr val="6666FF"/>
                </a:solidFill>
                <a:latin typeface="Times New Roman" pitchFamily="18" charset="0"/>
              </a:rPr>
              <a:t>   2. Показать особенности пунктуации таких предложений;</a:t>
            </a:r>
          </a:p>
          <a:p>
            <a:pPr marL="0" indent="0" eaLnBrk="1" hangingPunct="1">
              <a:buFontTx/>
              <a:buNone/>
            </a:pPr>
            <a:r>
              <a:rPr lang="ru-RU" b="1" smtClean="0">
                <a:solidFill>
                  <a:srgbClr val="6666FF"/>
                </a:solidFill>
                <a:latin typeface="Times New Roman" pitchFamily="18" charset="0"/>
              </a:rPr>
              <a:t>   3. Продолжить отработку пунктуационных</a:t>
            </a:r>
          </a:p>
          <a:p>
            <a:pPr marL="0" indent="0" eaLnBrk="1" hangingPunct="1">
              <a:buFontTx/>
              <a:buNone/>
            </a:pPr>
            <a:r>
              <a:rPr lang="ru-RU" b="1" smtClean="0">
                <a:solidFill>
                  <a:srgbClr val="6666FF"/>
                </a:solidFill>
                <a:latin typeface="Times New Roman" pitchFamily="18" charset="0"/>
              </a:rPr>
              <a:t>   навыков в СПП данной структуры.</a:t>
            </a:r>
          </a:p>
          <a:p>
            <a:pPr marL="0" indent="0" eaLnBrk="1" hangingPunct="1">
              <a:buFontTx/>
              <a:buNone/>
            </a:pPr>
            <a:endParaRPr lang="ru-RU" smtClean="0">
              <a:solidFill>
                <a:srgbClr val="6666FF"/>
              </a:solidFill>
            </a:endParaRPr>
          </a:p>
        </p:txBody>
      </p:sp>
      <p:sp>
        <p:nvSpPr>
          <p:cNvPr id="523267" name="Rectangle 4"/>
          <p:cNvSpPr>
            <a:spLocks noChangeArrowheads="1"/>
          </p:cNvSpPr>
          <p:nvPr/>
        </p:nvSpPr>
        <p:spPr bwMode="auto">
          <a:xfrm>
            <a:off x="687388" y="476250"/>
            <a:ext cx="77708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1" name="Заголовок 1"/>
          <p:cNvSpPr>
            <a:spLocks noGrp="1"/>
          </p:cNvSpPr>
          <p:nvPr>
            <p:ph type="title"/>
          </p:nvPr>
        </p:nvSpPr>
        <p:spPr>
          <a:xfrm>
            <a:off x="714375" y="214313"/>
            <a:ext cx="8153400" cy="1204912"/>
          </a:xfrm>
        </p:spPr>
        <p:txBody>
          <a:bodyPr/>
          <a:lstStyle/>
          <a:p>
            <a:pPr algn="l" eaLnBrk="1" hangingPunct="1"/>
            <a:r>
              <a:rPr lang="ru-RU" sz="2800" b="0" smtClean="0">
                <a:solidFill>
                  <a:srgbClr val="000099"/>
                </a:solidFill>
                <a:latin typeface="Times New Roman" pitchFamily="18" charset="0"/>
              </a:rPr>
              <a:t>Среди данных предложений найдите СПП с </a:t>
            </a:r>
            <a:r>
              <a:rPr lang="ru-RU" sz="2800" smtClean="0">
                <a:solidFill>
                  <a:srgbClr val="000099"/>
                </a:solidFill>
                <a:latin typeface="Times New Roman" pitchFamily="18" charset="0"/>
              </a:rPr>
              <a:t>последовательным подчинением </a:t>
            </a:r>
            <a:r>
              <a:rPr lang="ru-RU" sz="2800" b="0" smtClean="0">
                <a:solidFill>
                  <a:srgbClr val="000099"/>
                </a:solidFill>
                <a:latin typeface="Times New Roman" pitchFamily="18" charset="0"/>
              </a:rPr>
              <a:t>придаточных</a:t>
            </a:r>
            <a:endParaRPr lang="ru-RU" sz="2800" b="0" smtClean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357313"/>
            <a:ext cx="8072437" cy="421481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</a:rPr>
              <a:t>(1)Разнообразнее раскрывается страна. (2) На русской земле столько прелести, что всем художникам, которые на ней живут, хватит её на тысячи лет. (3) Но знаете,- добавил он с тревогой, - что-то человек уж начал затаптывать и разорять землю. (4) А ведь красота земная – вещь священная, это великая вещь в нашей социальной жизни. (5) Это одна из наших конечных целей.</a:t>
            </a:r>
          </a:p>
          <a:p>
            <a:pPr eaLnBrk="1" hangingPunct="1">
              <a:defRPr/>
            </a:pPr>
            <a:endParaRPr lang="ru-RU" i="1" dirty="0"/>
          </a:p>
        </p:txBody>
      </p:sp>
      <p:sp>
        <p:nvSpPr>
          <p:cNvPr id="5" name="Равнобедренный треугольник 4"/>
          <p:cNvSpPr/>
          <p:nvPr/>
        </p:nvSpPr>
        <p:spPr bwMode="auto">
          <a:xfrm>
            <a:off x="6588125" y="1268413"/>
            <a:ext cx="571500" cy="571500"/>
          </a:xfrm>
          <a:prstGeom prst="triangle">
            <a:avLst/>
          </a:prstGeom>
          <a:solidFill>
            <a:schemeClr val="lt1">
              <a:alpha val="0"/>
            </a:schemeClr>
          </a:solidFill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57200" algn="ctr">
              <a:defRPr/>
            </a:pPr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6" name="Багетная рамка 5"/>
          <p:cNvSpPr/>
          <p:nvPr/>
        </p:nvSpPr>
        <p:spPr bwMode="auto">
          <a:xfrm>
            <a:off x="3714750" y="5500688"/>
            <a:ext cx="1643063" cy="1042987"/>
          </a:xfrm>
          <a:prstGeom prst="bevel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57200">
              <a:defRPr/>
            </a:pPr>
            <a:r>
              <a:rPr lang="ru-RU" sz="5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3"/>
          <p:cNvSpPr txBox="1">
            <a:spLocks/>
          </p:cNvSpPr>
          <p:nvPr/>
        </p:nvSpPr>
        <p:spPr>
          <a:xfrm>
            <a:off x="250825" y="1196975"/>
            <a:ext cx="8642350" cy="43576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85000"/>
              <a:buFont typeface="Wingdings" pitchFamily="2" charset="2"/>
              <a:buChar char="Ø"/>
              <a:defRPr/>
            </a:pPr>
            <a:r>
              <a:rPr lang="ru-RU" sz="2400">
                <a:solidFill>
                  <a:srgbClr val="000000"/>
                </a:solidFill>
              </a:rPr>
              <a:t>1)Пейзаж был основой, с которой началось возрождение этой святыни.2) Всё в совокупности: лес, вековые деревья, холмы, вода в прудах и прихотливо бегущий тут Сороти, луга, мосток, мельница – оставляет у посетивших Михайловское чувство свидания с Пушкиным.3) Такова сила пейзажа.4) Но только непосвященному может казаться, что всё это «сделалось само собой» и что так было всегда. 5) Далеко нет.8) Пейзаж  «легко оскорбить», разрушить его гармонию какой-то несобранностью, необдуманной постройкой , оградой, назойливым указателем, да мало ли чем!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88" y="285750"/>
            <a:ext cx="8429625" cy="928688"/>
          </a:xfr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2800" b="0" smtClean="0">
                <a:solidFill>
                  <a:srgbClr val="000099"/>
                </a:solidFill>
                <a:latin typeface="Times New Roman" pitchFamily="18" charset="0"/>
              </a:rPr>
              <a:t>Среди данных предложений найдите СПП  с </a:t>
            </a:r>
            <a:r>
              <a:rPr lang="ru-RU" sz="2800" smtClean="0">
                <a:solidFill>
                  <a:srgbClr val="000099"/>
                </a:solidFill>
                <a:latin typeface="Times New Roman" pitchFamily="18" charset="0"/>
              </a:rPr>
              <a:t>однородными придаточными.</a:t>
            </a:r>
            <a:r>
              <a:rPr lang="ru-RU" sz="2800" b="0" u="sng" smtClean="0">
                <a:solidFill>
                  <a:srgbClr val="000099"/>
                </a:solidFill>
                <a:latin typeface="Times New Roman" pitchFamily="18" charset="0"/>
              </a:rPr>
              <a:t/>
            </a:r>
            <a:br>
              <a:rPr lang="ru-RU" sz="2800" b="0" u="sng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sz="2800" b="0" smtClean="0">
              <a:solidFill>
                <a:srgbClr val="000099"/>
              </a:solidFill>
            </a:endParaRPr>
          </a:p>
        </p:txBody>
      </p:sp>
      <p:sp>
        <p:nvSpPr>
          <p:cNvPr id="6" name="Багетная рамка 5"/>
          <p:cNvSpPr/>
          <p:nvPr/>
        </p:nvSpPr>
        <p:spPr bwMode="auto">
          <a:xfrm>
            <a:off x="3714750" y="5572125"/>
            <a:ext cx="1643063" cy="1042988"/>
          </a:xfrm>
          <a:prstGeom prst="bevel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57200">
              <a:defRPr/>
            </a:pPr>
            <a:r>
              <a:rPr lang="ru-RU" sz="5400" b="1">
                <a:solidFill>
                  <a:srgbClr val="758AD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</p:txBody>
      </p:sp>
      <p:sp>
        <p:nvSpPr>
          <p:cNvPr id="10" name="Равнобедренный треугольник 9"/>
          <p:cNvSpPr/>
          <p:nvPr/>
        </p:nvSpPr>
        <p:spPr bwMode="auto">
          <a:xfrm>
            <a:off x="7235825" y="2852738"/>
            <a:ext cx="571500" cy="571500"/>
          </a:xfrm>
          <a:prstGeom prst="triangle">
            <a:avLst/>
          </a:prstGeom>
          <a:solidFill>
            <a:schemeClr val="lt1">
              <a:alpha val="0"/>
            </a:schemeClr>
          </a:solidFill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57200" algn="ctr">
              <a:defRPr/>
            </a:pPr>
            <a:endParaRPr lang="ru-RU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69" name="Заголовок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1347788"/>
          </a:xfrm>
        </p:spPr>
        <p:txBody>
          <a:bodyPr/>
          <a:lstStyle/>
          <a:p>
            <a:pPr algn="l" eaLnBrk="1" hangingPunct="1"/>
            <a:r>
              <a:rPr lang="ru-RU" sz="2800" b="0" smtClean="0">
                <a:solidFill>
                  <a:srgbClr val="000099"/>
                </a:solidFill>
                <a:latin typeface="Times New Roman" pitchFamily="18" charset="0"/>
              </a:rPr>
              <a:t>Среди данных предложений найдите СПП с </a:t>
            </a:r>
            <a:r>
              <a:rPr lang="ru-RU" sz="2800" smtClean="0">
                <a:solidFill>
                  <a:srgbClr val="000099"/>
                </a:solidFill>
                <a:latin typeface="Times New Roman" pitchFamily="18" charset="0"/>
              </a:rPr>
              <a:t>последовательным подчинением </a:t>
            </a:r>
            <a:r>
              <a:rPr lang="ru-RU" sz="2800" b="0" smtClean="0">
                <a:solidFill>
                  <a:srgbClr val="000099"/>
                </a:solidFill>
                <a:latin typeface="Times New Roman" pitchFamily="18" charset="0"/>
              </a:rPr>
              <a:t>придаточных:</a:t>
            </a:r>
            <a:br>
              <a:rPr lang="ru-RU" sz="2800" b="0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sz="2800" b="0" smtClean="0">
              <a:solidFill>
                <a:srgbClr val="000099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388" y="1214438"/>
            <a:ext cx="8964612" cy="42862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800" smtClean="0">
                <a:solidFill>
                  <a:srgbClr val="000000"/>
                </a:solidFill>
                <a:latin typeface="Times New Roman" pitchFamily="18" charset="0"/>
              </a:rPr>
              <a:t>(1) Эти слова принадлежат матери Терезе, женщине, чья подвижническая жизнь была настолько насыщенна, что не может не удивлять и с трудом укладывается в наши традиционные представления. (2) Её считали святой ещё при жизни. (3) В 20 веке она стала не просто символом милосердия, но вместе со своими помощницами являла реальную силу, с которой нельзя было не считаться. (4) Ею восхищались, её превозносили, перед ней преклонялись, её боготворили.</a:t>
            </a:r>
          </a:p>
          <a:p>
            <a:pPr eaLnBrk="1" hangingPunct="1">
              <a:defRPr/>
            </a:pPr>
            <a:endParaRPr lang="ru-RU" sz="2800" smtClean="0">
              <a:solidFill>
                <a:srgbClr val="000000"/>
              </a:solidFill>
            </a:endParaRPr>
          </a:p>
        </p:txBody>
      </p:sp>
      <p:sp>
        <p:nvSpPr>
          <p:cNvPr id="6" name="Багетная рамка 5"/>
          <p:cNvSpPr/>
          <p:nvPr/>
        </p:nvSpPr>
        <p:spPr bwMode="auto">
          <a:xfrm>
            <a:off x="3708400" y="5815013"/>
            <a:ext cx="1643063" cy="1042987"/>
          </a:xfrm>
          <a:prstGeom prst="bevel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57200">
              <a:defRPr/>
            </a:pPr>
            <a:r>
              <a:rPr lang="ru-RU" sz="5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7" name="Равнобедренный треугольник 6"/>
          <p:cNvSpPr/>
          <p:nvPr/>
        </p:nvSpPr>
        <p:spPr bwMode="auto">
          <a:xfrm>
            <a:off x="857250" y="1071563"/>
            <a:ext cx="571500" cy="571500"/>
          </a:xfrm>
          <a:prstGeom prst="triangle">
            <a:avLst/>
          </a:prstGeom>
          <a:solidFill>
            <a:schemeClr val="lt1">
              <a:alpha val="0"/>
            </a:schemeClr>
          </a:solidFill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57200" algn="ctr">
              <a:defRPr/>
            </a:pPr>
            <a:endParaRPr lang="ru-RU" sz="240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3" name="Заголовок 1"/>
          <p:cNvSpPr>
            <a:spLocks noGrp="1"/>
          </p:cNvSpPr>
          <p:nvPr>
            <p:ph type="title"/>
          </p:nvPr>
        </p:nvSpPr>
        <p:spPr>
          <a:xfrm>
            <a:off x="533400" y="642938"/>
            <a:ext cx="8153400" cy="571500"/>
          </a:xfrm>
        </p:spPr>
        <p:txBody>
          <a:bodyPr/>
          <a:lstStyle/>
          <a:p>
            <a:pPr algn="l" eaLnBrk="1" hangingPunct="1"/>
            <a:r>
              <a:rPr lang="ru-RU" sz="2800" b="0" smtClean="0">
                <a:solidFill>
                  <a:srgbClr val="000099"/>
                </a:solidFill>
                <a:latin typeface="Times New Roman" pitchFamily="18" charset="0"/>
              </a:rPr>
              <a:t>Среди данных предложений найдите СПП с </a:t>
            </a:r>
            <a:r>
              <a:rPr lang="ru-RU" sz="2800" smtClean="0">
                <a:solidFill>
                  <a:srgbClr val="000099"/>
                </a:solidFill>
                <a:latin typeface="Times New Roman" pitchFamily="18" charset="0"/>
              </a:rPr>
              <a:t>неоднородным (параллельным) соединением </a:t>
            </a:r>
            <a:r>
              <a:rPr lang="ru-RU" sz="2800" b="0" smtClean="0">
                <a:solidFill>
                  <a:srgbClr val="000099"/>
                </a:solidFill>
                <a:latin typeface="Times New Roman" pitchFamily="18" charset="0"/>
              </a:rPr>
              <a:t>придаточных:</a:t>
            </a:r>
            <a:br>
              <a:rPr lang="ru-RU" sz="2800" b="0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sz="2800" b="0" smtClean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357313"/>
            <a:ext cx="8072438" cy="407193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>
                <a:solidFill>
                  <a:srgbClr val="000000"/>
                </a:solidFill>
                <a:latin typeface="Times New Roman" pitchFamily="18" charset="0"/>
              </a:rPr>
              <a:t>1) Когда началась война, моя сестрёнка была маленькой и жила в детдоме, в котором был аквариум с рыбками. (2) Рыбок было десять. (3) Этот аквариум привезли из Москвы и поставили в спальне девочек. </a:t>
            </a:r>
            <a:endParaRPr lang="ru-RU" sz="2800" smtClean="0">
              <a:solidFill>
                <a:srgbClr val="000000"/>
              </a:solidFill>
            </a:endParaRPr>
          </a:p>
        </p:txBody>
      </p:sp>
      <p:sp>
        <p:nvSpPr>
          <p:cNvPr id="6" name="Багетная рамка 5"/>
          <p:cNvSpPr/>
          <p:nvPr/>
        </p:nvSpPr>
        <p:spPr bwMode="auto">
          <a:xfrm>
            <a:off x="3714750" y="5500688"/>
            <a:ext cx="1643063" cy="1042987"/>
          </a:xfrm>
          <a:prstGeom prst="bevel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57200">
              <a:defRPr/>
            </a:pPr>
            <a:r>
              <a:rPr lang="ru-RU" sz="5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7" name="Равнобедренный треугольник 6"/>
          <p:cNvSpPr/>
          <p:nvPr/>
        </p:nvSpPr>
        <p:spPr bwMode="auto">
          <a:xfrm>
            <a:off x="323850" y="2060575"/>
            <a:ext cx="571500" cy="588963"/>
          </a:xfrm>
          <a:prstGeom prst="triangle">
            <a:avLst/>
          </a:prstGeom>
          <a:solidFill>
            <a:schemeClr val="lt1">
              <a:alpha val="0"/>
            </a:schemeClr>
          </a:solidFill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57200" algn="ctr">
              <a:defRPr/>
            </a:pPr>
            <a:endParaRPr lang="ru-RU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89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143000" y="1371600"/>
            <a:ext cx="6629400" cy="3581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143125" y="500063"/>
            <a:ext cx="5500688" cy="8572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подчинения.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Выгнутая вправо стрелка 10"/>
          <p:cNvSpPr/>
          <p:nvPr/>
        </p:nvSpPr>
        <p:spPr bwMode="auto">
          <a:xfrm>
            <a:off x="7643813" y="1143000"/>
            <a:ext cx="769937" cy="1214438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1" lang="ru-RU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 bwMode="auto">
          <a:xfrm>
            <a:off x="3571875" y="1428750"/>
            <a:ext cx="142875" cy="300037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1" lang="ru-RU" dirty="0">
              <a:latin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 bwMode="auto">
          <a:xfrm>
            <a:off x="5214938" y="1500188"/>
            <a:ext cx="142875" cy="285750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1" lang="ru-RU" dirty="0">
              <a:latin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 bwMode="auto">
          <a:xfrm>
            <a:off x="714348" y="2214554"/>
            <a:ext cx="2643206" cy="571504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kumimoji="1" lang="ru-RU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Однородное</a:t>
            </a: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 bwMode="auto">
          <a:xfrm>
            <a:off x="4714876" y="4429132"/>
            <a:ext cx="3429024" cy="714380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kumimoji="1" lang="ru-RU" sz="28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Последовательное</a:t>
            </a: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 bwMode="auto">
          <a:xfrm>
            <a:off x="5572132" y="2285992"/>
            <a:ext cx="3357586" cy="785818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kumimoji="1" lang="ru-RU" sz="28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Комбинированное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 bwMode="auto">
          <a:xfrm>
            <a:off x="1785918" y="4500570"/>
            <a:ext cx="2714644" cy="714380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kumimoji="1" lang="ru-RU" sz="28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Параллельное</a:t>
            </a:r>
          </a:p>
        </p:txBody>
      </p:sp>
      <p:sp>
        <p:nvSpPr>
          <p:cNvPr id="21" name="Выгнутая вверх стрелка 20"/>
          <p:cNvSpPr/>
          <p:nvPr/>
        </p:nvSpPr>
        <p:spPr bwMode="auto">
          <a:xfrm rot="16200000" flipH="1">
            <a:off x="1071563" y="1214438"/>
            <a:ext cx="1214437" cy="928687"/>
          </a:xfrm>
          <a:prstGeom prst="curvedDown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1" lang="ru-RU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4" grpId="0" animBg="1"/>
      <p:bldP spid="15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3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143000" y="1371600"/>
            <a:ext cx="6629400" cy="3581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9" name="Заголовок 4"/>
          <p:cNvSpPr>
            <a:spLocks noGrp="1"/>
          </p:cNvSpPr>
          <p:nvPr>
            <p:ph type="title"/>
          </p:nvPr>
        </p:nvSpPr>
        <p:spPr>
          <a:xfrm>
            <a:off x="785813" y="2643188"/>
            <a:ext cx="7858125" cy="2143125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[</a:t>
            </a:r>
            <a:r>
              <a:rPr lang="ru-RU" sz="2800" b="1" dirty="0" smtClean="0">
                <a:solidFill>
                  <a:schemeClr val="tx1"/>
                </a:solidFill>
              </a:rPr>
              <a:t>Видел Егорушка</a:t>
            </a:r>
            <a:r>
              <a:rPr lang="ru-RU" sz="2800" b="1" dirty="0" smtClean="0">
                <a:solidFill>
                  <a:srgbClr val="C00000"/>
                </a:solidFill>
              </a:rPr>
              <a:t>]</a:t>
            </a:r>
            <a:r>
              <a:rPr lang="ru-RU" sz="2800" b="1" dirty="0" smtClean="0">
                <a:solidFill>
                  <a:schemeClr val="tx1"/>
                </a:solidFill>
              </a:rPr>
              <a:t>, </a:t>
            </a:r>
            <a:r>
              <a:rPr lang="ru-RU" sz="2800" b="1" dirty="0" smtClean="0">
                <a:solidFill>
                  <a:srgbClr val="C00000"/>
                </a:solidFill>
              </a:rPr>
              <a:t>(как</a:t>
            </a:r>
            <a:r>
              <a:rPr lang="ru-RU" sz="2800" b="1" dirty="0" smtClean="0">
                <a:solidFill>
                  <a:schemeClr val="tx1"/>
                </a:solidFill>
              </a:rPr>
              <a:t> мало-помалу темнело небо</a:t>
            </a:r>
            <a:r>
              <a:rPr lang="ru-RU" sz="2800" b="1" dirty="0" smtClean="0">
                <a:solidFill>
                  <a:srgbClr val="C00000"/>
                </a:solidFill>
              </a:rPr>
              <a:t>)</a:t>
            </a:r>
            <a:r>
              <a:rPr lang="ru-RU" sz="2800" b="1" dirty="0" smtClean="0">
                <a:solidFill>
                  <a:schemeClr val="tx1"/>
                </a:solidFill>
              </a:rPr>
              <a:t>,</a:t>
            </a:r>
            <a:r>
              <a:rPr lang="ru-RU" sz="2800" b="1" dirty="0" smtClean="0">
                <a:solidFill>
                  <a:srgbClr val="C00000"/>
                </a:solidFill>
              </a:rPr>
              <a:t> (как </a:t>
            </a:r>
            <a:r>
              <a:rPr lang="ru-RU" sz="2800" b="1" dirty="0" smtClean="0">
                <a:solidFill>
                  <a:schemeClr val="tx1"/>
                </a:solidFill>
              </a:rPr>
              <a:t>опускалась на землю мгла</a:t>
            </a:r>
            <a:r>
              <a:rPr lang="ru-RU" sz="2800" b="1" dirty="0" smtClean="0">
                <a:solidFill>
                  <a:srgbClr val="C00000"/>
                </a:solidFill>
              </a:rPr>
              <a:t>)</a:t>
            </a:r>
            <a:r>
              <a:rPr lang="ru-RU" sz="2800" b="1" dirty="0" smtClean="0">
                <a:solidFill>
                  <a:schemeClr val="tx1"/>
                </a:solidFill>
              </a:rPr>
              <a:t>, </a:t>
            </a:r>
            <a:r>
              <a:rPr lang="ru-RU" sz="2800" b="1" dirty="0" smtClean="0">
                <a:solidFill>
                  <a:srgbClr val="C00000"/>
                </a:solidFill>
              </a:rPr>
              <a:t>(как </a:t>
            </a:r>
            <a:r>
              <a:rPr lang="ru-RU" sz="2800" b="1" dirty="0" smtClean="0">
                <a:solidFill>
                  <a:schemeClr val="tx1"/>
                </a:solidFill>
              </a:rPr>
              <a:t>засветились одна за другой звёздочки</a:t>
            </a:r>
            <a:r>
              <a:rPr lang="ru-RU" sz="2800" b="1" dirty="0" smtClean="0">
                <a:solidFill>
                  <a:srgbClr val="C00000"/>
                </a:solidFill>
              </a:rPr>
              <a:t>)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14375" y="285750"/>
            <a:ext cx="8001000" cy="22145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sz="30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Однородное подчинение</a:t>
            </a:r>
            <a:r>
              <a:rPr lang="ru-RU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ru-RU" sz="3000" b="1" smtClean="0">
                <a:solidFill>
                  <a:srgbClr val="000000"/>
                </a:solidFill>
              </a:rPr>
              <a:t>это такое подчинение,</a:t>
            </a:r>
            <a:r>
              <a:rPr lang="en-US" sz="3000" b="1" smtClean="0">
                <a:solidFill>
                  <a:srgbClr val="000000"/>
                </a:solidFill>
              </a:rPr>
              <a:t> </a:t>
            </a:r>
            <a:r>
              <a:rPr lang="ru-RU" sz="3000" b="1" smtClean="0">
                <a:solidFill>
                  <a:srgbClr val="000000"/>
                </a:solidFill>
              </a:rPr>
              <a:t>при котором придаточные относятся к одному и тому же слову в главном предложении и отвечают на один и тот же вопрос.</a:t>
            </a:r>
          </a:p>
        </p:txBody>
      </p:sp>
      <p:sp>
        <p:nvSpPr>
          <p:cNvPr id="10" name="Левая круглая скобка 9"/>
          <p:cNvSpPr/>
          <p:nvPr/>
        </p:nvSpPr>
        <p:spPr bwMode="auto">
          <a:xfrm>
            <a:off x="2000250" y="5143500"/>
            <a:ext cx="357188" cy="928688"/>
          </a:xfrm>
          <a:prstGeom prst="leftBracke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kumimoji="1" lang="ru-RU" dirty="0">
              <a:latin typeface="Times New Roman" pitchFamily="18" charset="0"/>
            </a:endParaRPr>
          </a:p>
        </p:txBody>
      </p:sp>
      <p:sp>
        <p:nvSpPr>
          <p:cNvPr id="11" name="Левая круглая скобка 10"/>
          <p:cNvSpPr/>
          <p:nvPr/>
        </p:nvSpPr>
        <p:spPr bwMode="auto">
          <a:xfrm flipH="1">
            <a:off x="2928938" y="5143500"/>
            <a:ext cx="357187" cy="928688"/>
          </a:xfrm>
          <a:prstGeom prst="leftBracke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kumimoji="1" lang="ru-RU" dirty="0">
              <a:latin typeface="Times New Roman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3357563" y="5429250"/>
            <a:ext cx="428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latin typeface="Arial Narrow" pitchFamily="34" charset="0"/>
              </a:rPr>
              <a:t>,</a:t>
            </a:r>
          </a:p>
        </p:txBody>
      </p:sp>
      <p:sp>
        <p:nvSpPr>
          <p:cNvPr id="15" name="Двойные круглые скобки 14"/>
          <p:cNvSpPr/>
          <p:nvPr/>
        </p:nvSpPr>
        <p:spPr bwMode="auto">
          <a:xfrm>
            <a:off x="3786188" y="5143500"/>
            <a:ext cx="1071562" cy="914400"/>
          </a:xfrm>
          <a:prstGeom prst="bracketPair">
            <a:avLst>
              <a:gd name="adj" fmla="val 18306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kumimoji="1" lang="ru-RU" dirty="0">
              <a:latin typeface="Times New Roman" pitchFamily="18" charset="0"/>
            </a:endParaRPr>
          </a:p>
        </p:txBody>
      </p:sp>
      <p:sp>
        <p:nvSpPr>
          <p:cNvPr id="16" name="Двойные круглые скобки 15"/>
          <p:cNvSpPr/>
          <p:nvPr/>
        </p:nvSpPr>
        <p:spPr bwMode="auto">
          <a:xfrm>
            <a:off x="5286375" y="5143500"/>
            <a:ext cx="1143000" cy="914400"/>
          </a:xfrm>
          <a:prstGeom prst="bracketPair">
            <a:avLst>
              <a:gd name="adj" fmla="val 15028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kumimoji="1" lang="ru-RU" dirty="0">
              <a:latin typeface="Times New Roman" pitchFamily="18" charset="0"/>
            </a:endParaRPr>
          </a:p>
        </p:txBody>
      </p:sp>
      <p:sp>
        <p:nvSpPr>
          <p:cNvPr id="17" name="Двойные круглые скобки 16"/>
          <p:cNvSpPr/>
          <p:nvPr/>
        </p:nvSpPr>
        <p:spPr bwMode="auto">
          <a:xfrm>
            <a:off x="6643688" y="5143500"/>
            <a:ext cx="1128712" cy="914400"/>
          </a:xfrm>
          <a:prstGeom prst="bracketPair">
            <a:avLst>
              <a:gd name="adj" fmla="val 15028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kumimoji="1" lang="ru-RU" dirty="0">
              <a:latin typeface="Times New Roman" pitchFamily="18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3786188" y="5572125"/>
            <a:ext cx="1071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Arial Narrow" pitchFamily="34" charset="0"/>
              </a:rPr>
              <a:t>как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286375" y="5572125"/>
            <a:ext cx="92868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715125" y="5572125"/>
            <a:ext cx="9350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4857750" y="5357813"/>
            <a:ext cx="428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latin typeface="Arial Narrow" pitchFamily="34" charset="0"/>
              </a:rPr>
              <a:t>,</a:t>
            </a: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6357938" y="5286375"/>
            <a:ext cx="3540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>
                <a:latin typeface="Arial Narrow" pitchFamily="34" charset="0"/>
              </a:rPr>
              <a:t>,</a:t>
            </a: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7858125" y="5500688"/>
            <a:ext cx="571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latin typeface="Arial Narrow" pitchFamily="34" charset="0"/>
              </a:rPr>
              <a:t>.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 bwMode="auto">
          <a:xfrm>
            <a:off x="2571750" y="4857750"/>
            <a:ext cx="485775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 bwMode="auto">
          <a:xfrm rot="5400000">
            <a:off x="2428875" y="5000625"/>
            <a:ext cx="28575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 bwMode="auto">
          <a:xfrm rot="5400000">
            <a:off x="4035425" y="5180013"/>
            <a:ext cx="500063" cy="15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 bwMode="auto">
          <a:xfrm rot="5400000">
            <a:off x="5501481" y="5144294"/>
            <a:ext cx="428625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 bwMode="auto">
          <a:xfrm rot="5400000">
            <a:off x="7215187" y="5072063"/>
            <a:ext cx="430213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 bwMode="auto">
          <a:xfrm>
            <a:off x="2286000" y="3571875"/>
            <a:ext cx="1285875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 bwMode="auto">
          <a:xfrm>
            <a:off x="1285875" y="3643313"/>
            <a:ext cx="928688" cy="15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 bwMode="auto">
          <a:xfrm>
            <a:off x="1285875" y="3571875"/>
            <a:ext cx="1000125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 bwMode="auto">
          <a:xfrm>
            <a:off x="1143000" y="4000500"/>
            <a:ext cx="642938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 bwMode="auto">
          <a:xfrm>
            <a:off x="6572250" y="3571875"/>
            <a:ext cx="1214438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 bwMode="auto">
          <a:xfrm>
            <a:off x="2786063" y="4071938"/>
            <a:ext cx="1571625" cy="15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 bwMode="auto">
          <a:xfrm>
            <a:off x="2786063" y="4000500"/>
            <a:ext cx="1571625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 bwMode="auto">
          <a:xfrm>
            <a:off x="5357813" y="4429125"/>
            <a:ext cx="1500187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 bwMode="auto">
          <a:xfrm>
            <a:off x="6572250" y="3643313"/>
            <a:ext cx="1214438" cy="15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 bwMode="auto">
          <a:xfrm>
            <a:off x="1214438" y="4429125"/>
            <a:ext cx="17145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 bwMode="auto">
          <a:xfrm>
            <a:off x="6000750" y="4000500"/>
            <a:ext cx="5715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 bwMode="auto">
          <a:xfrm>
            <a:off x="1214438" y="4500563"/>
            <a:ext cx="1714500" cy="15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3" name="Прямоугольник 132"/>
          <p:cNvSpPr/>
          <p:nvPr/>
        </p:nvSpPr>
        <p:spPr>
          <a:xfrm>
            <a:off x="4429125" y="4500563"/>
            <a:ext cx="135731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что?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10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7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143000" y="1371600"/>
            <a:ext cx="6629400" cy="3581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85800" y="609600"/>
            <a:ext cx="7815263" cy="19621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u="sng" dirty="0" smtClean="0">
                <a:solidFill>
                  <a:srgbClr val="FF0000"/>
                </a:solidFill>
              </a:rPr>
              <a:t>Последовательное подчинение</a:t>
            </a:r>
            <a:r>
              <a:rPr lang="ru-RU" sz="3200" dirty="0" smtClean="0"/>
              <a:t>- это такой тип подчинения, при котором первая придаточная часть относится к главной, вторая - к первой придаточной и  т.д.</a:t>
            </a:r>
            <a:endParaRPr lang="ru-RU" sz="3200" dirty="0"/>
          </a:p>
        </p:txBody>
      </p:sp>
      <p:sp>
        <p:nvSpPr>
          <p:cNvPr id="12" name="Заголовок 4"/>
          <p:cNvSpPr>
            <a:spLocks noGrp="1"/>
          </p:cNvSpPr>
          <p:nvPr>
            <p:ph idx="1"/>
          </p:nvPr>
        </p:nvSpPr>
        <p:spPr>
          <a:xfrm>
            <a:off x="685800" y="2428875"/>
            <a:ext cx="7772400" cy="2500313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2800" b="1" dirty="0" smtClean="0"/>
              <a:t>Молодые казаки ехали смутно и удерживали слёзы</a:t>
            </a:r>
            <a:r>
              <a:rPr lang="ru-RU" sz="2800" b="1" dirty="0" smtClean="0">
                <a:solidFill>
                  <a:srgbClr val="C00000"/>
                </a:solidFill>
              </a:rPr>
              <a:t>]</a:t>
            </a:r>
            <a:r>
              <a:rPr lang="ru-RU" sz="2800" b="1" dirty="0" smtClean="0"/>
              <a:t>, </a:t>
            </a:r>
            <a:r>
              <a:rPr lang="ru-RU" sz="2800" b="1" dirty="0" smtClean="0">
                <a:solidFill>
                  <a:srgbClr val="C00000"/>
                </a:solidFill>
              </a:rPr>
              <a:t>(так как </a:t>
            </a:r>
            <a:r>
              <a:rPr lang="ru-RU" sz="2800" b="1" dirty="0" smtClean="0"/>
              <a:t>боялись отца </a:t>
            </a:r>
            <a:r>
              <a:rPr lang="ru-RU" sz="2800" b="1" dirty="0" smtClean="0">
                <a:solidFill>
                  <a:srgbClr val="C00000"/>
                </a:solidFill>
              </a:rPr>
              <a:t>)</a:t>
            </a:r>
            <a:r>
              <a:rPr lang="ru-RU" sz="2800" b="1" dirty="0" smtClean="0"/>
              <a:t>, </a:t>
            </a:r>
            <a:r>
              <a:rPr lang="ru-RU" sz="2800" b="1" dirty="0" smtClean="0">
                <a:solidFill>
                  <a:srgbClr val="C00000"/>
                </a:solidFill>
              </a:rPr>
              <a:t>(который </a:t>
            </a:r>
            <a:r>
              <a:rPr lang="ru-RU" sz="2800" b="1" dirty="0" smtClean="0"/>
              <a:t>,со своей стороны, был тоже несколько смущён </a:t>
            </a:r>
            <a:r>
              <a:rPr lang="ru-RU" sz="2800" b="1" dirty="0" smtClean="0">
                <a:solidFill>
                  <a:srgbClr val="C00000"/>
                </a:solidFill>
              </a:rPr>
              <a:t>)</a:t>
            </a:r>
            <a:r>
              <a:rPr lang="ru-RU" sz="2800" b="1" dirty="0" smtClean="0"/>
              <a:t>, </a:t>
            </a:r>
            <a:r>
              <a:rPr lang="ru-RU" sz="2800" b="1" dirty="0" smtClean="0">
                <a:solidFill>
                  <a:srgbClr val="C00000"/>
                </a:solidFill>
              </a:rPr>
              <a:t>(хотя</a:t>
            </a:r>
            <a:r>
              <a:rPr lang="ru-RU" sz="2800" b="1" dirty="0" smtClean="0"/>
              <a:t> старался этого не показывать</a:t>
            </a:r>
            <a:r>
              <a:rPr lang="ru-RU" sz="2800" b="1" dirty="0" smtClean="0">
                <a:solidFill>
                  <a:srgbClr val="C00000"/>
                </a:solidFill>
              </a:rPr>
              <a:t>).</a:t>
            </a:r>
            <a:r>
              <a:rPr lang="ru-RU" sz="2800" b="1" dirty="0" smtClean="0">
                <a:solidFill>
                  <a:schemeClr val="tx1"/>
                </a:solidFill>
              </a:rPr>
              <a:t>     </a:t>
            </a:r>
            <a:r>
              <a:rPr lang="ru-RU" sz="2800" b="1" dirty="0" smtClean="0"/>
              <a:t>                                                                                             </a:t>
            </a:r>
            <a:r>
              <a:rPr lang="ru-RU" sz="2800" dirty="0" smtClean="0"/>
              <a:t>( Н.Гоголь)</a:t>
            </a:r>
            <a:endParaRPr lang="ru-RU" sz="2800" dirty="0"/>
          </a:p>
        </p:txBody>
      </p:sp>
      <p:sp>
        <p:nvSpPr>
          <p:cNvPr id="13" name="Левая круглая скобка 12"/>
          <p:cNvSpPr/>
          <p:nvPr/>
        </p:nvSpPr>
        <p:spPr bwMode="auto">
          <a:xfrm>
            <a:off x="1785938" y="5143500"/>
            <a:ext cx="142875" cy="928688"/>
          </a:xfrm>
          <a:prstGeom prst="leftBracke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kumimoji="1" lang="ru-RU" dirty="0">
              <a:latin typeface="Times New Roman" pitchFamily="18" charset="0"/>
            </a:endParaRPr>
          </a:p>
        </p:txBody>
      </p:sp>
      <p:sp>
        <p:nvSpPr>
          <p:cNvPr id="14" name="Левая круглая скобка 13"/>
          <p:cNvSpPr/>
          <p:nvPr/>
        </p:nvSpPr>
        <p:spPr bwMode="auto">
          <a:xfrm flipH="1">
            <a:off x="2571750" y="5143500"/>
            <a:ext cx="142875" cy="928688"/>
          </a:xfrm>
          <a:prstGeom prst="leftBracke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kumimoji="1" lang="ru-RU" dirty="0">
              <a:latin typeface="Times New Roman" pitchFamily="18" charset="0"/>
            </a:endParaRPr>
          </a:p>
        </p:txBody>
      </p:sp>
      <p:sp>
        <p:nvSpPr>
          <p:cNvPr id="15" name="Двойные круглые скобки 14"/>
          <p:cNvSpPr/>
          <p:nvPr/>
        </p:nvSpPr>
        <p:spPr bwMode="auto">
          <a:xfrm>
            <a:off x="3000375" y="5000625"/>
            <a:ext cx="1571625" cy="1057275"/>
          </a:xfrm>
          <a:prstGeom prst="bracketPair">
            <a:avLst>
              <a:gd name="adj" fmla="val 18306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kumimoji="1" lang="ru-RU" dirty="0">
              <a:latin typeface="Times New Roman" pitchFamily="18" charset="0"/>
            </a:endParaRPr>
          </a:p>
        </p:txBody>
      </p:sp>
      <p:sp>
        <p:nvSpPr>
          <p:cNvPr id="16" name="Двойные круглые скобки 15"/>
          <p:cNvSpPr/>
          <p:nvPr/>
        </p:nvSpPr>
        <p:spPr bwMode="auto">
          <a:xfrm>
            <a:off x="4786313" y="5072063"/>
            <a:ext cx="1571625" cy="1057275"/>
          </a:xfrm>
          <a:prstGeom prst="bracketPair">
            <a:avLst>
              <a:gd name="adj" fmla="val 18306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kumimoji="1" lang="ru-RU" dirty="0">
              <a:latin typeface="Times New Roman" pitchFamily="18" charset="0"/>
            </a:endParaRPr>
          </a:p>
        </p:txBody>
      </p:sp>
      <p:sp>
        <p:nvSpPr>
          <p:cNvPr id="17" name="Двойные круглые скобки 16"/>
          <p:cNvSpPr/>
          <p:nvPr/>
        </p:nvSpPr>
        <p:spPr bwMode="auto">
          <a:xfrm>
            <a:off x="6643688" y="5000625"/>
            <a:ext cx="1714500" cy="1057275"/>
          </a:xfrm>
          <a:prstGeom prst="bracketPair">
            <a:avLst>
              <a:gd name="adj" fmla="val 18306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kumimoji="1" lang="ru-RU" dirty="0">
              <a:latin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501063" y="5572125"/>
            <a:ext cx="42862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714625" y="5286375"/>
            <a:ext cx="3571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latin typeface="Arial Narrow" pitchFamily="34" charset="0"/>
              </a:rPr>
              <a:t>,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 flipH="1">
            <a:off x="4500563" y="5143500"/>
            <a:ext cx="285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>
                <a:latin typeface="Arial Narrow" pitchFamily="34" charset="0"/>
              </a:rPr>
              <a:t>,</a:t>
            </a: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6357938" y="5286375"/>
            <a:ext cx="2857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latin typeface="Arial Narrow" pitchFamily="34" charset="0"/>
              </a:rPr>
              <a:t>,</a:t>
            </a:r>
          </a:p>
        </p:txBody>
      </p:sp>
      <p:sp>
        <p:nvSpPr>
          <p:cNvPr id="37" name="Выгнутая вверх стрелка 36"/>
          <p:cNvSpPr>
            <a:spLocks noChangeArrowheads="1"/>
          </p:cNvSpPr>
          <p:nvPr/>
        </p:nvSpPr>
        <p:spPr bwMode="auto">
          <a:xfrm>
            <a:off x="2357438" y="4786313"/>
            <a:ext cx="1357312" cy="500062"/>
          </a:xfrm>
          <a:prstGeom prst="curvedDownArrow">
            <a:avLst>
              <a:gd name="adj1" fmla="val 24994"/>
              <a:gd name="adj2" fmla="val 50001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ru-RU">
              <a:latin typeface="Times New Roman" pitchFamily="18" charset="0"/>
            </a:endParaRPr>
          </a:p>
        </p:txBody>
      </p:sp>
      <p:sp>
        <p:nvSpPr>
          <p:cNvPr id="38" name="Выгнутая вправо стрелка 37"/>
          <p:cNvSpPr>
            <a:spLocks noChangeArrowheads="1"/>
          </p:cNvSpPr>
          <p:nvPr/>
        </p:nvSpPr>
        <p:spPr bwMode="auto">
          <a:xfrm rot="-5400000">
            <a:off x="4607719" y="4321969"/>
            <a:ext cx="500062" cy="142875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ru-RU">
              <a:latin typeface="Times New Roman" pitchFamily="18" charset="0"/>
            </a:endParaRPr>
          </a:p>
        </p:txBody>
      </p:sp>
      <p:sp>
        <p:nvSpPr>
          <p:cNvPr id="39" name="Выгнутая вправо стрелка 38"/>
          <p:cNvSpPr>
            <a:spLocks noChangeArrowheads="1"/>
          </p:cNvSpPr>
          <p:nvPr/>
        </p:nvSpPr>
        <p:spPr bwMode="auto">
          <a:xfrm rot="-5081258">
            <a:off x="6302375" y="4294188"/>
            <a:ext cx="579437" cy="1563688"/>
          </a:xfrm>
          <a:prstGeom prst="curvedLeftArrow">
            <a:avLst>
              <a:gd name="adj1" fmla="val 25000"/>
              <a:gd name="adj2" fmla="val 49987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ru-RU">
              <a:latin typeface="Times New Roman" pitchFamily="18" charset="0"/>
            </a:endParaRPr>
          </a:p>
        </p:txBody>
      </p:sp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>
            <a:off x="3071813" y="5715000"/>
            <a:ext cx="1285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Arial Narrow" pitchFamily="34" charset="0"/>
              </a:rPr>
              <a:t>так как </a:t>
            </a:r>
            <a:endParaRPr lang="ru-RU" sz="2400">
              <a:latin typeface="Arial Narrow" pitchFamily="34" charset="0"/>
            </a:endParaRPr>
          </a:p>
        </p:txBody>
      </p:sp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4786313" y="5715000"/>
            <a:ext cx="1357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Arial Narrow" pitchFamily="34" charset="0"/>
              </a:rPr>
              <a:t>который </a:t>
            </a:r>
            <a:endParaRPr lang="ru-RU" sz="2000">
              <a:latin typeface="Arial Narrow" pitchFamily="34" charset="0"/>
            </a:endParaRPr>
          </a:p>
        </p:txBody>
      </p: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6786563" y="5715000"/>
            <a:ext cx="785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Arial Narrow" pitchFamily="34" charset="0"/>
              </a:rPr>
              <a:t>хотя </a:t>
            </a:r>
            <a:endParaRPr lang="ru-RU" sz="2400">
              <a:latin typeface="Arial Narrow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 bwMode="auto">
          <a:xfrm>
            <a:off x="2714625" y="3143250"/>
            <a:ext cx="1000125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 bwMode="auto">
          <a:xfrm>
            <a:off x="3643313" y="3143250"/>
            <a:ext cx="928687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 bwMode="auto">
          <a:xfrm>
            <a:off x="3643313" y="3071813"/>
            <a:ext cx="1000125" cy="15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 bwMode="auto">
          <a:xfrm>
            <a:off x="5857875" y="3143250"/>
            <a:ext cx="1643063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 bwMode="auto">
          <a:xfrm>
            <a:off x="5857875" y="3214688"/>
            <a:ext cx="1643063" cy="15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 bwMode="auto">
          <a:xfrm>
            <a:off x="1357313" y="3500438"/>
            <a:ext cx="785812" cy="15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 bwMode="auto">
          <a:xfrm>
            <a:off x="1357313" y="3429000"/>
            <a:ext cx="85725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 bwMode="auto">
          <a:xfrm>
            <a:off x="3500438" y="3500438"/>
            <a:ext cx="1071562" cy="15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 bwMode="auto">
          <a:xfrm>
            <a:off x="3500438" y="3429000"/>
            <a:ext cx="1071562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 bwMode="auto">
          <a:xfrm>
            <a:off x="5715000" y="3500438"/>
            <a:ext cx="1214438" cy="15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 bwMode="auto">
          <a:xfrm>
            <a:off x="3429000" y="3857625"/>
            <a:ext cx="642938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 bwMode="auto">
          <a:xfrm>
            <a:off x="3429000" y="3786188"/>
            <a:ext cx="642938" cy="15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 bwMode="auto">
          <a:xfrm>
            <a:off x="6357938" y="3786188"/>
            <a:ext cx="1000125" cy="15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 bwMode="auto">
          <a:xfrm>
            <a:off x="6429375" y="3929063"/>
            <a:ext cx="928688" cy="15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 bwMode="auto">
          <a:xfrm>
            <a:off x="2071688" y="4214813"/>
            <a:ext cx="1143000" cy="15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 bwMode="auto">
          <a:xfrm>
            <a:off x="2071688" y="4143375"/>
            <a:ext cx="11430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 bwMode="auto">
          <a:xfrm>
            <a:off x="4214813" y="4143375"/>
            <a:ext cx="200025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 bwMode="auto">
          <a:xfrm>
            <a:off x="4143375" y="4214813"/>
            <a:ext cx="2000250" cy="15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1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143000" y="1371600"/>
            <a:ext cx="6629400" cy="3581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Заголовок 10"/>
          <p:cNvSpPr>
            <a:spLocks noGrp="1"/>
          </p:cNvSpPr>
          <p:nvPr>
            <p:ph type="title"/>
          </p:nvPr>
        </p:nvSpPr>
        <p:spPr>
          <a:xfrm>
            <a:off x="714375" y="285750"/>
            <a:ext cx="8215313" cy="26431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3200" b="1" u="sng" dirty="0" smtClean="0">
                <a:solidFill>
                  <a:srgbClr val="FF0000"/>
                </a:solidFill>
              </a:rPr>
              <a:t>Параллельное подчинение </a:t>
            </a:r>
            <a:r>
              <a:rPr lang="ru-RU" sz="3200" dirty="0" smtClean="0"/>
              <a:t>- это такой тип подчинения, при котором придаточные относятся к общей  для них главной части и являются разными по значению либо относятся к разным словам в главной части ( в этом случае они могут быть одинаковыми по значению). </a:t>
            </a:r>
            <a:endParaRPr lang="ru-RU" sz="3200" dirty="0"/>
          </a:p>
        </p:txBody>
      </p:sp>
      <p:sp>
        <p:nvSpPr>
          <p:cNvPr id="11" name="Заголовок 4"/>
          <p:cNvSpPr>
            <a:spLocks noGrp="1"/>
          </p:cNvSpPr>
          <p:nvPr>
            <p:ph idx="1"/>
          </p:nvPr>
        </p:nvSpPr>
        <p:spPr>
          <a:xfrm>
            <a:off x="642938" y="2857500"/>
            <a:ext cx="8501062" cy="2214563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(Так как </a:t>
            </a:r>
            <a:r>
              <a:rPr lang="ru-RU" sz="2800" b="1" dirty="0" smtClean="0">
                <a:solidFill>
                  <a:schemeClr val="tx1"/>
                </a:solidFill>
              </a:rPr>
              <a:t>другие деревья были ниже рябин</a:t>
            </a:r>
            <a:r>
              <a:rPr lang="ru-RU" sz="2800" b="1" dirty="0" smtClean="0">
                <a:solidFill>
                  <a:srgbClr val="C00000"/>
                </a:solidFill>
              </a:rPr>
              <a:t>)</a:t>
            </a:r>
            <a:r>
              <a:rPr lang="ru-RU" sz="2800" b="1" dirty="0" smtClean="0">
                <a:solidFill>
                  <a:schemeClr val="tx1"/>
                </a:solidFill>
              </a:rPr>
              <a:t> , </a:t>
            </a:r>
            <a:r>
              <a:rPr lang="ru-RU" sz="2800" b="1" dirty="0" smtClean="0">
                <a:solidFill>
                  <a:srgbClr val="C00000"/>
                </a:solidFill>
              </a:rPr>
              <a:t>[</a:t>
            </a:r>
            <a:r>
              <a:rPr lang="ru-RU" sz="2800" b="1" dirty="0" smtClean="0">
                <a:solidFill>
                  <a:schemeClr val="tx1"/>
                </a:solidFill>
              </a:rPr>
              <a:t>то и </a:t>
            </a:r>
          </a:p>
          <a:p>
            <a:pPr eaLnBrk="1" hangingPunct="1">
              <a:buFontTx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создавалось впечатление</a:t>
            </a:r>
            <a:r>
              <a:rPr lang="ru-RU" sz="2800" b="1" dirty="0" smtClean="0">
                <a:solidFill>
                  <a:srgbClr val="C00000"/>
                </a:solidFill>
              </a:rPr>
              <a:t>]</a:t>
            </a:r>
            <a:r>
              <a:rPr lang="ru-RU" sz="2800" b="1" dirty="0" smtClean="0">
                <a:solidFill>
                  <a:schemeClr val="tx1"/>
                </a:solidFill>
              </a:rPr>
              <a:t>, </a:t>
            </a:r>
            <a:r>
              <a:rPr lang="ru-RU" sz="2800" b="1" dirty="0" smtClean="0">
                <a:solidFill>
                  <a:srgbClr val="C00000"/>
                </a:solidFill>
              </a:rPr>
              <a:t>(что</a:t>
            </a:r>
            <a:r>
              <a:rPr lang="ru-RU" sz="2800" b="1" dirty="0" smtClean="0">
                <a:solidFill>
                  <a:schemeClr val="tx1"/>
                </a:solidFill>
              </a:rPr>
              <a:t> село стоит в рябиновом лесу</a:t>
            </a:r>
            <a:r>
              <a:rPr lang="ru-RU" sz="2800" b="1" dirty="0" smtClean="0">
                <a:solidFill>
                  <a:srgbClr val="C00000"/>
                </a:solidFill>
              </a:rPr>
              <a:t>)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Левая круглая скобка 11"/>
          <p:cNvSpPr/>
          <p:nvPr/>
        </p:nvSpPr>
        <p:spPr bwMode="auto">
          <a:xfrm>
            <a:off x="4071938" y="5286375"/>
            <a:ext cx="214312" cy="1071563"/>
          </a:xfrm>
          <a:prstGeom prst="leftBracke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kumimoji="1" lang="ru-RU" dirty="0">
              <a:latin typeface="Times New Roman" pitchFamily="18" charset="0"/>
            </a:endParaRPr>
          </a:p>
        </p:txBody>
      </p:sp>
      <p:sp>
        <p:nvSpPr>
          <p:cNvPr id="13" name="Левая круглая скобка 12"/>
          <p:cNvSpPr/>
          <p:nvPr/>
        </p:nvSpPr>
        <p:spPr bwMode="auto">
          <a:xfrm flipH="1">
            <a:off x="5286375" y="5286375"/>
            <a:ext cx="214313" cy="1071563"/>
          </a:xfrm>
          <a:prstGeom prst="leftBracke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kumimoji="1" lang="ru-RU" dirty="0">
              <a:latin typeface="Times New Roman" pitchFamily="18" charset="0"/>
            </a:endParaRPr>
          </a:p>
        </p:txBody>
      </p:sp>
      <p:sp>
        <p:nvSpPr>
          <p:cNvPr id="14" name="Двойные круглые скобки 13"/>
          <p:cNvSpPr/>
          <p:nvPr/>
        </p:nvSpPr>
        <p:spPr bwMode="auto">
          <a:xfrm>
            <a:off x="1785938" y="5143500"/>
            <a:ext cx="1714500" cy="1057275"/>
          </a:xfrm>
          <a:prstGeom prst="bracketPair">
            <a:avLst>
              <a:gd name="adj" fmla="val 18306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kumimoji="1" lang="ru-RU" dirty="0">
              <a:latin typeface="Times New Roman" pitchFamily="18" charset="0"/>
            </a:endParaRPr>
          </a:p>
        </p:txBody>
      </p:sp>
      <p:sp>
        <p:nvSpPr>
          <p:cNvPr id="15" name="Двойные круглые скобки 14"/>
          <p:cNvSpPr/>
          <p:nvPr/>
        </p:nvSpPr>
        <p:spPr bwMode="auto">
          <a:xfrm>
            <a:off x="5857875" y="5214938"/>
            <a:ext cx="1500188" cy="1057275"/>
          </a:xfrm>
          <a:prstGeom prst="bracketPair">
            <a:avLst>
              <a:gd name="adj" fmla="val 18306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kumimoji="1" lang="ru-RU" dirty="0">
              <a:latin typeface="Times New Roman" pitchFamily="18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3643313" y="5572125"/>
            <a:ext cx="285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latin typeface="Arial Narrow" pitchFamily="34" charset="0"/>
              </a:rPr>
              <a:t>,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 flipH="1">
            <a:off x="5500688" y="5572125"/>
            <a:ext cx="6429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latin typeface="Arial Narrow" pitchFamily="34" charset="0"/>
              </a:rPr>
              <a:t>,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7572375" y="5572125"/>
            <a:ext cx="428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latin typeface="Arial Narrow" pitchFamily="34" charset="0"/>
              </a:rPr>
              <a:t>.</a:t>
            </a:r>
            <a:endParaRPr lang="ru-RU" sz="5400">
              <a:latin typeface="Arial Narrow" pitchFamily="34" charset="0"/>
            </a:endParaRPr>
          </a:p>
        </p:txBody>
      </p:sp>
      <p:sp>
        <p:nvSpPr>
          <p:cNvPr id="19" name="Выгнутая вверх стрелка 18"/>
          <p:cNvSpPr>
            <a:spLocks noChangeArrowheads="1"/>
          </p:cNvSpPr>
          <p:nvPr/>
        </p:nvSpPr>
        <p:spPr bwMode="auto">
          <a:xfrm flipH="1">
            <a:off x="2857500" y="4857750"/>
            <a:ext cx="1928813" cy="714375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ru-RU">
              <a:latin typeface="Times New Roman" pitchFamily="18" charset="0"/>
            </a:endParaRPr>
          </a:p>
        </p:txBody>
      </p:sp>
      <p:sp>
        <p:nvSpPr>
          <p:cNvPr id="20" name="Выгнутая вверх стрелка 19"/>
          <p:cNvSpPr>
            <a:spLocks noChangeArrowheads="1"/>
          </p:cNvSpPr>
          <p:nvPr/>
        </p:nvSpPr>
        <p:spPr bwMode="auto">
          <a:xfrm>
            <a:off x="4857750" y="4929188"/>
            <a:ext cx="1785938" cy="633412"/>
          </a:xfrm>
          <a:prstGeom prst="curvedDownArrow">
            <a:avLst>
              <a:gd name="adj1" fmla="val 25010"/>
              <a:gd name="adj2" fmla="val 49995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ru-RU">
              <a:latin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 bwMode="auto">
          <a:xfrm>
            <a:off x="3286125" y="3571875"/>
            <a:ext cx="1214438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 bwMode="auto">
          <a:xfrm>
            <a:off x="4643438" y="3643313"/>
            <a:ext cx="1571625" cy="15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 bwMode="auto">
          <a:xfrm>
            <a:off x="4643438" y="3571875"/>
            <a:ext cx="1571625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 bwMode="auto">
          <a:xfrm>
            <a:off x="3071813" y="4071938"/>
            <a:ext cx="1857375" cy="15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 bwMode="auto">
          <a:xfrm>
            <a:off x="1000125" y="4071938"/>
            <a:ext cx="1857375" cy="15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 bwMode="auto">
          <a:xfrm>
            <a:off x="1143000" y="4214813"/>
            <a:ext cx="1714500" cy="15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 bwMode="auto">
          <a:xfrm>
            <a:off x="5786438" y="4071938"/>
            <a:ext cx="642937" cy="15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 bwMode="auto">
          <a:xfrm>
            <a:off x="6572250" y="4214813"/>
            <a:ext cx="785813" cy="15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 bwMode="auto">
          <a:xfrm>
            <a:off x="6572250" y="4071938"/>
            <a:ext cx="785813" cy="15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1785938" y="5572125"/>
            <a:ext cx="13573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Так как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000750" y="5572125"/>
            <a:ext cx="8572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что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"/>
          <p:cNvSpPr>
            <a:spLocks noGrp="1"/>
          </p:cNvSpPr>
          <p:nvPr>
            <p:ph type="title"/>
          </p:nvPr>
        </p:nvSpPr>
        <p:spPr>
          <a:xfrm>
            <a:off x="714375" y="285750"/>
            <a:ext cx="8215313" cy="21431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3200" b="1" u="sng" dirty="0" smtClean="0">
                <a:solidFill>
                  <a:srgbClr val="FF0000"/>
                </a:solidFill>
              </a:rPr>
              <a:t>Комбинированное  подчинение </a:t>
            </a:r>
            <a:r>
              <a:rPr lang="ru-RU" sz="3200" dirty="0" smtClean="0"/>
              <a:t>- это такой тип  подчинения, при котором возможно сочетание однородного и неоднородного подчинения, а также последовательного подчинения.</a:t>
            </a:r>
            <a:endParaRPr lang="ru-RU" sz="3200" dirty="0"/>
          </a:p>
        </p:txBody>
      </p:sp>
      <p:sp>
        <p:nvSpPr>
          <p:cNvPr id="5" name="Заголовок 4"/>
          <p:cNvSpPr>
            <a:spLocks noGrp="1"/>
          </p:cNvSpPr>
          <p:nvPr>
            <p:ph idx="1"/>
          </p:nvPr>
        </p:nvSpPr>
        <p:spPr>
          <a:xfrm>
            <a:off x="857250" y="2500313"/>
            <a:ext cx="8001000" cy="2000250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[В воздухе,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(</a:t>
            </a:r>
            <a:r>
              <a:rPr lang="ru-RU" sz="2800" b="1" dirty="0" smtClean="0">
                <a:solidFill>
                  <a:srgbClr val="C00000"/>
                </a:solidFill>
              </a:rPr>
              <a:t>куда ни </a:t>
            </a:r>
            <a:r>
              <a:rPr lang="ru-RU" sz="2800" b="1" dirty="0" smtClean="0">
                <a:solidFill>
                  <a:schemeClr val="tx1"/>
                </a:solidFill>
              </a:rPr>
              <a:t>взглянешь), кружатся целые облака снежинок], (</a:t>
            </a:r>
            <a:r>
              <a:rPr lang="ru-RU" sz="2800" b="1" dirty="0" smtClean="0">
                <a:solidFill>
                  <a:srgbClr val="C00000"/>
                </a:solidFill>
              </a:rPr>
              <a:t>так что</a:t>
            </a:r>
            <a:r>
              <a:rPr lang="ru-RU" sz="2800" b="1" dirty="0" smtClean="0">
                <a:solidFill>
                  <a:schemeClr val="tx1"/>
                </a:solidFill>
              </a:rPr>
              <a:t> не разберёшь), (идёт </a:t>
            </a:r>
            <a:r>
              <a:rPr lang="ru-RU" sz="2800" b="1" dirty="0" smtClean="0">
                <a:solidFill>
                  <a:srgbClr val="C00000"/>
                </a:solidFill>
              </a:rPr>
              <a:t>ли</a:t>
            </a:r>
            <a:r>
              <a:rPr lang="ru-RU" sz="2800" b="1" dirty="0" smtClean="0">
                <a:solidFill>
                  <a:schemeClr val="tx1"/>
                </a:solidFill>
              </a:rPr>
              <a:t> снег с неба или с земли).</a:t>
            </a:r>
          </a:p>
        </p:txBody>
      </p:sp>
      <p:sp>
        <p:nvSpPr>
          <p:cNvPr id="6" name="Левая круглая скобка 5"/>
          <p:cNvSpPr/>
          <p:nvPr/>
        </p:nvSpPr>
        <p:spPr bwMode="auto">
          <a:xfrm>
            <a:off x="1285875" y="4786313"/>
            <a:ext cx="214313" cy="1071562"/>
          </a:xfrm>
          <a:prstGeom prst="leftBracke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kumimoji="1" lang="ru-RU" dirty="0">
              <a:latin typeface="Times New Roman" pitchFamily="18" charset="0"/>
            </a:endParaRPr>
          </a:p>
        </p:txBody>
      </p:sp>
      <p:sp>
        <p:nvSpPr>
          <p:cNvPr id="7" name="Левая круглая скобка 6"/>
          <p:cNvSpPr/>
          <p:nvPr/>
        </p:nvSpPr>
        <p:spPr bwMode="auto">
          <a:xfrm flipH="1">
            <a:off x="4572000" y="4929188"/>
            <a:ext cx="214313" cy="1071562"/>
          </a:xfrm>
          <a:prstGeom prst="leftBracke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kumimoji="1" lang="ru-RU" dirty="0">
              <a:latin typeface="Times New Roman" pitchFamily="18" charset="0"/>
            </a:endParaRPr>
          </a:p>
        </p:txBody>
      </p:sp>
      <p:sp>
        <p:nvSpPr>
          <p:cNvPr id="8" name="Двойные круглые скобки 7"/>
          <p:cNvSpPr/>
          <p:nvPr/>
        </p:nvSpPr>
        <p:spPr bwMode="auto">
          <a:xfrm>
            <a:off x="2214563" y="4857750"/>
            <a:ext cx="1857375" cy="1000125"/>
          </a:xfrm>
          <a:prstGeom prst="bracketPair">
            <a:avLst>
              <a:gd name="adj" fmla="val 18306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kumimoji="1" lang="ru-RU" dirty="0">
              <a:latin typeface="Times New Roman" pitchFamily="18" charset="0"/>
            </a:endParaRPr>
          </a:p>
        </p:txBody>
      </p:sp>
      <p:sp>
        <p:nvSpPr>
          <p:cNvPr id="9" name="Двойные круглые скобки 8"/>
          <p:cNvSpPr/>
          <p:nvPr/>
        </p:nvSpPr>
        <p:spPr bwMode="auto">
          <a:xfrm>
            <a:off x="5000625" y="4786313"/>
            <a:ext cx="1571625" cy="1057275"/>
          </a:xfrm>
          <a:prstGeom prst="bracketPair">
            <a:avLst>
              <a:gd name="adj" fmla="val 18306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kumimoji="1" lang="ru-RU" dirty="0">
              <a:latin typeface="Times New Roman" pitchFamily="18" charset="0"/>
            </a:endParaRPr>
          </a:p>
        </p:txBody>
      </p:sp>
      <p:sp>
        <p:nvSpPr>
          <p:cNvPr id="10" name="Двойные круглые скобки 9"/>
          <p:cNvSpPr/>
          <p:nvPr/>
        </p:nvSpPr>
        <p:spPr bwMode="auto">
          <a:xfrm>
            <a:off x="6858000" y="4786313"/>
            <a:ext cx="1643063" cy="1057275"/>
          </a:xfrm>
          <a:prstGeom prst="bracketPair">
            <a:avLst>
              <a:gd name="adj" fmla="val 18306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kumimoji="1" lang="ru-RU" dirty="0"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286000" y="5214938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Arial Narrow" pitchFamily="34" charset="0"/>
              </a:rPr>
              <a:t>куда ни …</a:t>
            </a:r>
            <a:endParaRPr lang="ru-RU" sz="2800">
              <a:latin typeface="Arial Narrow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072063" y="5286375"/>
            <a:ext cx="157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Arial Narrow" pitchFamily="34" charset="0"/>
              </a:rPr>
              <a:t>так что…</a:t>
            </a:r>
            <a:r>
              <a:rPr lang="ru-RU" sz="2800" b="1">
                <a:latin typeface="Arial Narrow" pitchFamily="34" charset="0"/>
              </a:rPr>
              <a:t> </a:t>
            </a:r>
            <a:endParaRPr lang="ru-RU" sz="2800">
              <a:latin typeface="Arial Narrow" pitchFamily="34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7000875" y="5286375"/>
            <a:ext cx="1428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Arial Narrow" pitchFamily="34" charset="0"/>
              </a:rPr>
              <a:t>ли…</a:t>
            </a:r>
            <a:r>
              <a:rPr lang="ru-RU" sz="3200" b="1">
                <a:latin typeface="Arial Narrow" pitchFamily="34" charset="0"/>
              </a:rPr>
              <a:t> </a:t>
            </a:r>
            <a:endParaRPr lang="ru-RU" sz="3200"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57313" y="5072063"/>
            <a:ext cx="1357312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…  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71938" y="5143500"/>
            <a:ext cx="8572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…  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4786313" y="5072063"/>
            <a:ext cx="5000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Arial Narrow" pitchFamily="34" charset="0"/>
              </a:rPr>
              <a:t>,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6572250" y="5072063"/>
            <a:ext cx="428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latin typeface="Arial Narrow" pitchFamily="34" charset="0"/>
              </a:rPr>
              <a:t>,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8429625" y="5072063"/>
            <a:ext cx="3254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Arial Narrow" pitchFamily="34" charset="0"/>
              </a:rPr>
              <a:t>.</a:t>
            </a:r>
            <a:endParaRPr lang="ru-RU" sz="4800">
              <a:latin typeface="Arial Narrow" pitchFamily="34" charset="0"/>
            </a:endParaRPr>
          </a:p>
        </p:txBody>
      </p:sp>
      <p:sp>
        <p:nvSpPr>
          <p:cNvPr id="20" name="Выгнутая вверх стрелка 19"/>
          <p:cNvSpPr>
            <a:spLocks noChangeArrowheads="1"/>
          </p:cNvSpPr>
          <p:nvPr/>
        </p:nvSpPr>
        <p:spPr bwMode="auto">
          <a:xfrm>
            <a:off x="4286250" y="4429125"/>
            <a:ext cx="1643063" cy="785813"/>
          </a:xfrm>
          <a:prstGeom prst="curvedDownArrow">
            <a:avLst>
              <a:gd name="adj1" fmla="val 25004"/>
              <a:gd name="adj2" fmla="val 49998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ru-RU">
              <a:latin typeface="Times New Roman" pitchFamily="18" charset="0"/>
            </a:endParaRPr>
          </a:p>
        </p:txBody>
      </p:sp>
      <p:sp>
        <p:nvSpPr>
          <p:cNvPr id="21" name="Выгнутая вверх стрелка 20"/>
          <p:cNvSpPr>
            <a:spLocks noChangeArrowheads="1"/>
          </p:cNvSpPr>
          <p:nvPr/>
        </p:nvSpPr>
        <p:spPr bwMode="auto">
          <a:xfrm>
            <a:off x="1785938" y="4500563"/>
            <a:ext cx="1357312" cy="857250"/>
          </a:xfrm>
          <a:prstGeom prst="curvedDownArrow">
            <a:avLst>
              <a:gd name="adj1" fmla="val 25003"/>
              <a:gd name="adj2" fmla="val 50000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ru-RU">
              <a:latin typeface="Times New Roman" pitchFamily="18" charset="0"/>
            </a:endParaRPr>
          </a:p>
        </p:txBody>
      </p:sp>
      <p:sp>
        <p:nvSpPr>
          <p:cNvPr id="22" name="Выгнутая вверх стрелка 21"/>
          <p:cNvSpPr>
            <a:spLocks noChangeArrowheads="1"/>
          </p:cNvSpPr>
          <p:nvPr/>
        </p:nvSpPr>
        <p:spPr bwMode="auto">
          <a:xfrm>
            <a:off x="6286500" y="4429125"/>
            <a:ext cx="1428750" cy="5715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1" lang="ru-RU">
              <a:latin typeface="Times New Roman" pitchFamily="18" charset="0"/>
            </a:endParaRPr>
          </a:p>
        </p:txBody>
      </p:sp>
      <p:sp>
        <p:nvSpPr>
          <p:cNvPr id="23" name="Правая фигурная скобка 22"/>
          <p:cNvSpPr/>
          <p:nvPr/>
        </p:nvSpPr>
        <p:spPr>
          <a:xfrm rot="5400000">
            <a:off x="4094163" y="5192713"/>
            <a:ext cx="527050" cy="2000250"/>
          </a:xfrm>
          <a:prstGeom prst="rightBrace">
            <a:avLst>
              <a:gd name="adj1" fmla="val 15241"/>
              <a:gd name="adj2" fmla="val 49073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авая фигурная скобка 23"/>
          <p:cNvSpPr/>
          <p:nvPr/>
        </p:nvSpPr>
        <p:spPr>
          <a:xfrm rot="5400000">
            <a:off x="6022975" y="4335463"/>
            <a:ext cx="384175" cy="3571875"/>
          </a:xfrm>
          <a:prstGeom prst="rightBrace">
            <a:avLst>
              <a:gd name="adj1" fmla="val 15241"/>
              <a:gd name="adj2" fmla="val 49073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714750" y="6286500"/>
            <a:ext cx="16922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параллельное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143625" y="6286500"/>
            <a:ext cx="21685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последовательное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 bwMode="auto">
          <a:xfrm>
            <a:off x="4214813" y="3214688"/>
            <a:ext cx="1500187" cy="15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 bwMode="auto">
          <a:xfrm>
            <a:off x="4214813" y="3286125"/>
            <a:ext cx="1500187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 bwMode="auto">
          <a:xfrm>
            <a:off x="5929313" y="3143250"/>
            <a:ext cx="1500187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 bwMode="auto">
          <a:xfrm>
            <a:off x="5929313" y="3286125"/>
            <a:ext cx="1500187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 bwMode="auto">
          <a:xfrm>
            <a:off x="1428750" y="3643313"/>
            <a:ext cx="1071563" cy="15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 bwMode="auto">
          <a:xfrm>
            <a:off x="5500688" y="3643313"/>
            <a:ext cx="1857375" cy="15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 bwMode="auto">
          <a:xfrm>
            <a:off x="5572125" y="3714750"/>
            <a:ext cx="1857375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 bwMode="auto">
          <a:xfrm>
            <a:off x="7715250" y="3643313"/>
            <a:ext cx="714375" cy="15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 bwMode="auto">
          <a:xfrm>
            <a:off x="7715250" y="3714750"/>
            <a:ext cx="714375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 bwMode="auto">
          <a:xfrm>
            <a:off x="1857375" y="4000500"/>
            <a:ext cx="5715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09" name="Rectangle 3"/>
          <p:cNvSpPr>
            <a:spLocks noChangeArrowheads="1"/>
          </p:cNvSpPr>
          <p:nvPr/>
        </p:nvSpPr>
        <p:spPr bwMode="auto">
          <a:xfrm>
            <a:off x="2700338" y="3429000"/>
            <a:ext cx="547211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i="1">
                <a:solidFill>
                  <a:schemeClr val="tx2"/>
                </a:solidFill>
                <a:latin typeface="Arial Black" pitchFamily="34" charset="0"/>
              </a:rPr>
              <a:t>Потренируемся</a:t>
            </a:r>
          </a:p>
          <a:p>
            <a:pPr algn="ctr"/>
            <a:endParaRPr lang="ru-RU" sz="3600" i="1">
              <a:solidFill>
                <a:srgbClr val="CC0000"/>
              </a:solidFill>
              <a:latin typeface="Castellar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88" y="3571875"/>
            <a:ext cx="8229600" cy="192881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4000" b="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</a:rPr>
              <a:t>[         ]</a:t>
            </a:r>
            <a:r>
              <a:rPr lang="ru-RU" sz="4000" b="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</a:rPr>
              <a:t>, (потому что   ), (что   ).</a:t>
            </a:r>
            <a:endParaRPr lang="ru-RU" sz="4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63" y="1071563"/>
            <a:ext cx="8086725" cy="2428875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200" b="0" i="1" dirty="0" smtClean="0">
                <a:solidFill>
                  <a:srgbClr val="000000"/>
                </a:solidFill>
                <a:latin typeface="Times New Roman" pitchFamily="18" charset="0"/>
              </a:rPr>
              <a:t>Виктор просился в забойщики, потому что он слышал, что это самая почётная профессия на шахте.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4400" dirty="0"/>
          </a:p>
        </p:txBody>
      </p:sp>
      <p:sp>
        <p:nvSpPr>
          <p:cNvPr id="9" name="Круглая лента лицом вниз 8"/>
          <p:cNvSpPr/>
          <p:nvPr/>
        </p:nvSpPr>
        <p:spPr bwMode="auto">
          <a:xfrm>
            <a:off x="785813" y="5643563"/>
            <a:ext cx="7000875" cy="758825"/>
          </a:xfrm>
          <a:prstGeom prst="ellipseRibb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57200" algn="ctr">
              <a:defRPr/>
            </a:pPr>
            <a:r>
              <a:rPr lang="ru-RU" sz="2400" dirty="0">
                <a:solidFill>
                  <a:schemeClr val="tx1"/>
                </a:solidFill>
                <a:latin typeface="Arial" charset="0"/>
              </a:rPr>
              <a:t>последовательное</a:t>
            </a:r>
          </a:p>
        </p:txBody>
      </p:sp>
      <p:sp>
        <p:nvSpPr>
          <p:cNvPr id="10" name="Заголовок 2"/>
          <p:cNvSpPr txBox="1">
            <a:spLocks/>
          </p:cNvSpPr>
          <p:nvPr/>
        </p:nvSpPr>
        <p:spPr bwMode="auto">
          <a:xfrm>
            <a:off x="214313" y="214313"/>
            <a:ext cx="8358187" cy="857250"/>
          </a:xfrm>
          <a:prstGeom prst="rect">
            <a:avLst/>
          </a:prstGeom>
          <a:ln w="38100" cap="flat" cmpd="sng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kern="0" dirty="0"/>
              <a:t>Определите тип подчинения.</a:t>
            </a:r>
          </a:p>
        </p:txBody>
      </p:sp>
      <p:cxnSp>
        <p:nvCxnSpPr>
          <p:cNvPr id="11" name="Соединительная линия уступом 10"/>
          <p:cNvCxnSpPr/>
          <p:nvPr/>
        </p:nvCxnSpPr>
        <p:spPr bwMode="auto">
          <a:xfrm flipV="1">
            <a:off x="2000250" y="4357688"/>
            <a:ext cx="1857375" cy="80962"/>
          </a:xfrm>
          <a:prstGeom prst="bentConnector3">
            <a:avLst>
              <a:gd name="adj1" fmla="val 401"/>
            </a:avLst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 bwMode="auto">
          <a:xfrm flipV="1">
            <a:off x="1857375" y="4000500"/>
            <a:ext cx="5143500" cy="80963"/>
          </a:xfrm>
          <a:prstGeom prst="bentConnector3">
            <a:avLst>
              <a:gd name="adj1" fmla="val -127"/>
            </a:avLst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30439" name="Прямоугольник 27"/>
          <p:cNvSpPr>
            <a:spLocks noChangeArrowheads="1"/>
          </p:cNvSpPr>
          <p:nvPr/>
        </p:nvSpPr>
        <p:spPr bwMode="auto">
          <a:xfrm>
            <a:off x="2786063" y="4000500"/>
            <a:ext cx="2278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прид. причины</a:t>
            </a:r>
          </a:p>
        </p:txBody>
      </p:sp>
      <p:sp>
        <p:nvSpPr>
          <p:cNvPr id="530440" name="Прямоугольник 30"/>
          <p:cNvSpPr>
            <a:spLocks noChangeArrowheads="1"/>
          </p:cNvSpPr>
          <p:nvPr/>
        </p:nvSpPr>
        <p:spPr bwMode="auto">
          <a:xfrm>
            <a:off x="5072063" y="3643313"/>
            <a:ext cx="2357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Verdana" pitchFamily="34" charset="0"/>
              </a:rPr>
              <a:t>прид. изъяснит.</a:t>
            </a:r>
            <a:endParaRPr lang="ru-RU" b="1">
              <a:latin typeface="Verdana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uiExpand="1" build="p" animBg="1"/>
      <p:bldP spid="9" grpId="0" animBg="1"/>
    </p:bldLst>
  </p:timing>
</p:sld>
</file>

<file path=ppt/theme/theme1.xml><?xml version="1.0" encoding="utf-8"?>
<a:theme xmlns:a="http://schemas.openxmlformats.org/drawingml/2006/main" name="Тема105">
  <a:themeElements>
    <a:clrScheme name="01069078 2">
      <a:dk1>
        <a:srgbClr val="000000"/>
      </a:dk1>
      <a:lt1>
        <a:srgbClr val="FFFFFF"/>
      </a:lt1>
      <a:dk2>
        <a:srgbClr val="29486B"/>
      </a:dk2>
      <a:lt2>
        <a:srgbClr val="29486B"/>
      </a:lt2>
      <a:accent1>
        <a:srgbClr val="C0C0C0"/>
      </a:accent1>
      <a:accent2>
        <a:srgbClr val="C6C59C"/>
      </a:accent2>
      <a:accent3>
        <a:srgbClr val="FFFFFF"/>
      </a:accent3>
      <a:accent4>
        <a:srgbClr val="000000"/>
      </a:accent4>
      <a:accent5>
        <a:srgbClr val="DCDCDC"/>
      </a:accent5>
      <a:accent6>
        <a:srgbClr val="B3B28D"/>
      </a:accent6>
      <a:hlink>
        <a:srgbClr val="EFEDBF"/>
      </a:hlink>
      <a:folHlink>
        <a:srgbClr val="EAEAEA"/>
      </a:folHlink>
    </a:clrScheme>
    <a:fontScheme name="01069078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1069078 1">
        <a:dk1>
          <a:srgbClr val="000000"/>
        </a:dk1>
        <a:lt1>
          <a:srgbClr val="6C98C8"/>
        </a:lt1>
        <a:dk2>
          <a:srgbClr val="F8F8F8"/>
        </a:dk2>
        <a:lt2>
          <a:srgbClr val="29486B"/>
        </a:lt2>
        <a:accent1>
          <a:srgbClr val="ECEBD3"/>
        </a:accent1>
        <a:accent2>
          <a:srgbClr val="B6B57F"/>
        </a:accent2>
        <a:accent3>
          <a:srgbClr val="BACAE0"/>
        </a:accent3>
        <a:accent4>
          <a:srgbClr val="000000"/>
        </a:accent4>
        <a:accent5>
          <a:srgbClr val="F4F3E6"/>
        </a:accent5>
        <a:accent6>
          <a:srgbClr val="A5A472"/>
        </a:accent6>
        <a:hlink>
          <a:srgbClr val="CDCBAB"/>
        </a:hlink>
        <a:folHlink>
          <a:srgbClr val="8BAD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69078 2">
        <a:dk1>
          <a:srgbClr val="000000"/>
        </a:dk1>
        <a:lt1>
          <a:srgbClr val="FFFFFF"/>
        </a:lt1>
        <a:dk2>
          <a:srgbClr val="29486B"/>
        </a:dk2>
        <a:lt2>
          <a:srgbClr val="29486B"/>
        </a:lt2>
        <a:accent1>
          <a:srgbClr val="C0C0C0"/>
        </a:accent1>
        <a:accent2>
          <a:srgbClr val="C6C59C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B3B28D"/>
        </a:accent6>
        <a:hlink>
          <a:srgbClr val="EFEDB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69078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878787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69078 4">
        <a:dk1>
          <a:srgbClr val="000040"/>
        </a:dk1>
        <a:lt1>
          <a:srgbClr val="729DFE"/>
        </a:lt1>
        <a:dk2>
          <a:srgbClr val="35395B"/>
        </a:dk2>
        <a:lt2>
          <a:srgbClr val="3566A7"/>
        </a:lt2>
        <a:accent1>
          <a:srgbClr val="FFFFFF"/>
        </a:accent1>
        <a:accent2>
          <a:srgbClr val="BCBCAE"/>
        </a:accent2>
        <a:accent3>
          <a:srgbClr val="BCCCFE"/>
        </a:accent3>
        <a:accent4>
          <a:srgbClr val="000035"/>
        </a:accent4>
        <a:accent5>
          <a:srgbClr val="FFFFFF"/>
        </a:accent5>
        <a:accent6>
          <a:srgbClr val="AAAA9D"/>
        </a:accent6>
        <a:hlink>
          <a:srgbClr val="DEDDC5"/>
        </a:hlink>
        <a:folHlink>
          <a:srgbClr val="50CB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69078 5">
        <a:dk1>
          <a:srgbClr val="A1261D"/>
        </a:dk1>
        <a:lt1>
          <a:srgbClr val="FFFFCC"/>
        </a:lt1>
        <a:dk2>
          <a:srgbClr val="000000"/>
        </a:dk2>
        <a:lt2>
          <a:srgbClr val="F8F8F8"/>
        </a:lt2>
        <a:accent1>
          <a:srgbClr val="FFCC00"/>
        </a:accent1>
        <a:accent2>
          <a:srgbClr val="D41010"/>
        </a:accent2>
        <a:accent3>
          <a:srgbClr val="AAAAAA"/>
        </a:accent3>
        <a:accent4>
          <a:srgbClr val="DADAAE"/>
        </a:accent4>
        <a:accent5>
          <a:srgbClr val="FFE2AA"/>
        </a:accent5>
        <a:accent6>
          <a:srgbClr val="C00D0D"/>
        </a:accent6>
        <a:hlink>
          <a:srgbClr val="9A180E"/>
        </a:hlink>
        <a:folHlink>
          <a:srgbClr val="8A090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69078 6">
        <a:dk1>
          <a:srgbClr val="6F2B29"/>
        </a:dk1>
        <a:lt1>
          <a:srgbClr val="FFFFFF"/>
        </a:lt1>
        <a:dk2>
          <a:srgbClr val="973937"/>
        </a:dk2>
        <a:lt2>
          <a:srgbClr val="E7E6B4"/>
        </a:lt2>
        <a:accent1>
          <a:srgbClr val="FFCC66"/>
        </a:accent1>
        <a:accent2>
          <a:srgbClr val="9B8359"/>
        </a:accent2>
        <a:accent3>
          <a:srgbClr val="C9AEAE"/>
        </a:accent3>
        <a:accent4>
          <a:srgbClr val="DADADA"/>
        </a:accent4>
        <a:accent5>
          <a:srgbClr val="FFE2B8"/>
        </a:accent5>
        <a:accent6>
          <a:srgbClr val="8C7650"/>
        </a:accent6>
        <a:hlink>
          <a:srgbClr val="BFB293"/>
        </a:hlink>
        <a:folHlink>
          <a:srgbClr val="C0333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60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sh_13">
  <a:themeElements>
    <a:clrScheme name="psh_13 1">
      <a:dk1>
        <a:srgbClr val="000000"/>
      </a:dk1>
      <a:lt1>
        <a:srgbClr val="FFFFFF"/>
      </a:lt1>
      <a:dk2>
        <a:srgbClr val="FFFFCC"/>
      </a:dk2>
      <a:lt2>
        <a:srgbClr val="5F5F5F"/>
      </a:lt2>
      <a:accent1>
        <a:srgbClr val="5A9E65"/>
      </a:accent1>
      <a:accent2>
        <a:srgbClr val="CCCC00"/>
      </a:accent2>
      <a:accent3>
        <a:srgbClr val="FFFFFF"/>
      </a:accent3>
      <a:accent4>
        <a:srgbClr val="000000"/>
      </a:accent4>
      <a:accent5>
        <a:srgbClr val="B5CCB8"/>
      </a:accent5>
      <a:accent6>
        <a:srgbClr val="B9B900"/>
      </a:accent6>
      <a:hlink>
        <a:srgbClr val="DB8647"/>
      </a:hlink>
      <a:folHlink>
        <a:srgbClr val="90B7CA"/>
      </a:folHlink>
    </a:clrScheme>
    <a:fontScheme name="psh_13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sh_13 1">
        <a:dk1>
          <a:srgbClr val="000000"/>
        </a:dk1>
        <a:lt1>
          <a:srgbClr val="FFFFFF"/>
        </a:lt1>
        <a:dk2>
          <a:srgbClr val="FFFFCC"/>
        </a:dk2>
        <a:lt2>
          <a:srgbClr val="5F5F5F"/>
        </a:lt2>
        <a:accent1>
          <a:srgbClr val="5A9E65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B5CCB8"/>
        </a:accent5>
        <a:accent6>
          <a:srgbClr val="B9B900"/>
        </a:accent6>
        <a:hlink>
          <a:srgbClr val="DB8647"/>
        </a:hlink>
        <a:folHlink>
          <a:srgbClr val="90B7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h_13 2">
        <a:dk1>
          <a:srgbClr val="000000"/>
        </a:dk1>
        <a:lt1>
          <a:srgbClr val="FFFFFF"/>
        </a:lt1>
        <a:dk2>
          <a:srgbClr val="FFFFFF"/>
        </a:dk2>
        <a:lt2>
          <a:srgbClr val="4D4D4D"/>
        </a:lt2>
        <a:accent1>
          <a:srgbClr val="7067A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BB8D4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h_13 3">
        <a:dk1>
          <a:srgbClr val="000000"/>
        </a:dk1>
        <a:lt1>
          <a:srgbClr val="FFFFFF"/>
        </a:lt1>
        <a:dk2>
          <a:srgbClr val="FEE9DE"/>
        </a:dk2>
        <a:lt2>
          <a:srgbClr val="777777"/>
        </a:lt2>
        <a:accent1>
          <a:srgbClr val="6D5484"/>
        </a:accent1>
        <a:accent2>
          <a:srgbClr val="D88EC6"/>
        </a:accent2>
        <a:accent3>
          <a:srgbClr val="FFFFFF"/>
        </a:accent3>
        <a:accent4>
          <a:srgbClr val="000000"/>
        </a:accent4>
        <a:accent5>
          <a:srgbClr val="BAB3C2"/>
        </a:accent5>
        <a:accent6>
          <a:srgbClr val="C480B3"/>
        </a:accent6>
        <a:hlink>
          <a:srgbClr val="EA8484"/>
        </a:hlink>
        <a:folHlink>
          <a:srgbClr val="8BCFB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041tgp_figure_blue">
  <a:themeElements>
    <a:clrScheme name="041tgp_figure_blue 3">
      <a:dk1>
        <a:srgbClr val="0F1A81"/>
      </a:dk1>
      <a:lt1>
        <a:srgbClr val="FFFFFF"/>
      </a:lt1>
      <a:dk2>
        <a:srgbClr val="175B5B"/>
      </a:dk2>
      <a:lt2>
        <a:srgbClr val="DDDDDD"/>
      </a:lt2>
      <a:accent1>
        <a:srgbClr val="A4C226"/>
      </a:accent1>
      <a:accent2>
        <a:srgbClr val="6CA5D8"/>
      </a:accent2>
      <a:accent3>
        <a:srgbClr val="FFFFFF"/>
      </a:accent3>
      <a:accent4>
        <a:srgbClr val="0B146D"/>
      </a:accent4>
      <a:accent5>
        <a:srgbClr val="CFDDAC"/>
      </a:accent5>
      <a:accent6>
        <a:srgbClr val="6195C4"/>
      </a:accent6>
      <a:hlink>
        <a:srgbClr val="5D4BC7"/>
      </a:hlink>
      <a:folHlink>
        <a:srgbClr val="878FA5"/>
      </a:folHlink>
    </a:clrScheme>
    <a:fontScheme name="041tgp_figure_blu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41tgp_figure_blue 1">
        <a:dk1>
          <a:srgbClr val="000000"/>
        </a:dk1>
        <a:lt1>
          <a:srgbClr val="FFFFFF"/>
        </a:lt1>
        <a:dk2>
          <a:srgbClr val="000066"/>
        </a:dk2>
        <a:lt2>
          <a:srgbClr val="DDDDDD"/>
        </a:lt2>
        <a:accent1>
          <a:srgbClr val="E47F6E"/>
        </a:accent1>
        <a:accent2>
          <a:srgbClr val="0099CC"/>
        </a:accent2>
        <a:accent3>
          <a:srgbClr val="FFFFFF"/>
        </a:accent3>
        <a:accent4>
          <a:srgbClr val="000000"/>
        </a:accent4>
        <a:accent5>
          <a:srgbClr val="EFC0BA"/>
        </a:accent5>
        <a:accent6>
          <a:srgbClr val="008AB9"/>
        </a:accent6>
        <a:hlink>
          <a:srgbClr val="7648EA"/>
        </a:hlink>
        <a:folHlink>
          <a:srgbClr val="DFAE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1tgp_figure_blue 2">
        <a:dk1>
          <a:srgbClr val="333333"/>
        </a:dk1>
        <a:lt1>
          <a:srgbClr val="FFFFFF"/>
        </a:lt1>
        <a:dk2>
          <a:srgbClr val="003366"/>
        </a:dk2>
        <a:lt2>
          <a:srgbClr val="B2B2B2"/>
        </a:lt2>
        <a:accent1>
          <a:srgbClr val="4CA491"/>
        </a:accent1>
        <a:accent2>
          <a:srgbClr val="E2AF52"/>
        </a:accent2>
        <a:accent3>
          <a:srgbClr val="FFFFFF"/>
        </a:accent3>
        <a:accent4>
          <a:srgbClr val="2A2A2A"/>
        </a:accent4>
        <a:accent5>
          <a:srgbClr val="B2CFC7"/>
        </a:accent5>
        <a:accent6>
          <a:srgbClr val="CD9E49"/>
        </a:accent6>
        <a:hlink>
          <a:srgbClr val="576CD5"/>
        </a:hlink>
        <a:folHlink>
          <a:srgbClr val="D872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1tgp_figure_blue 3">
        <a:dk1>
          <a:srgbClr val="0F1A81"/>
        </a:dk1>
        <a:lt1>
          <a:srgbClr val="FFFFFF"/>
        </a:lt1>
        <a:dk2>
          <a:srgbClr val="175B5B"/>
        </a:dk2>
        <a:lt2>
          <a:srgbClr val="DDDDDD"/>
        </a:lt2>
        <a:accent1>
          <a:srgbClr val="A4C226"/>
        </a:accent1>
        <a:accent2>
          <a:srgbClr val="6CA5D8"/>
        </a:accent2>
        <a:accent3>
          <a:srgbClr val="FFFFFF"/>
        </a:accent3>
        <a:accent4>
          <a:srgbClr val="0B146D"/>
        </a:accent4>
        <a:accent5>
          <a:srgbClr val="CFDDAC"/>
        </a:accent5>
        <a:accent6>
          <a:srgbClr val="6195C4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inance03">
  <a:themeElements>
    <a:clrScheme name="finance03 3">
      <a:dk1>
        <a:srgbClr val="000000"/>
      </a:dk1>
      <a:lt1>
        <a:srgbClr val="FFFFFF"/>
      </a:lt1>
      <a:dk2>
        <a:srgbClr val="3B0076"/>
      </a:dk2>
      <a:lt2>
        <a:srgbClr val="B2B2B2"/>
      </a:lt2>
      <a:accent1>
        <a:srgbClr val="3692D0"/>
      </a:accent1>
      <a:accent2>
        <a:srgbClr val="A26AD0"/>
      </a:accent2>
      <a:accent3>
        <a:srgbClr val="FFFFFF"/>
      </a:accent3>
      <a:accent4>
        <a:srgbClr val="000000"/>
      </a:accent4>
      <a:accent5>
        <a:srgbClr val="AEC7E4"/>
      </a:accent5>
      <a:accent6>
        <a:srgbClr val="925FBC"/>
      </a:accent6>
      <a:hlink>
        <a:srgbClr val="5ABCC4"/>
      </a:hlink>
      <a:folHlink>
        <a:srgbClr val="3B6979"/>
      </a:folHlink>
    </a:clrScheme>
    <a:fontScheme name="finance03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inance03 1">
        <a:dk1>
          <a:srgbClr val="000000"/>
        </a:dk1>
        <a:lt1>
          <a:srgbClr val="FFFFFF"/>
        </a:lt1>
        <a:dk2>
          <a:srgbClr val="2E5768"/>
        </a:dk2>
        <a:lt2>
          <a:srgbClr val="B2B2B2"/>
        </a:lt2>
        <a:accent1>
          <a:srgbClr val="2476B4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CBDD6"/>
        </a:accent5>
        <a:accent6>
          <a:srgbClr val="E7B900"/>
        </a:accent6>
        <a:hlink>
          <a:srgbClr val="D56127"/>
        </a:hlink>
        <a:folHlink>
          <a:srgbClr val="9FB1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e03 2">
        <a:dk1>
          <a:srgbClr val="000000"/>
        </a:dk1>
        <a:lt1>
          <a:srgbClr val="FFFFFF"/>
        </a:lt1>
        <a:dk2>
          <a:srgbClr val="114C9B"/>
        </a:dk2>
        <a:lt2>
          <a:srgbClr val="B2B2B2"/>
        </a:lt2>
        <a:accent1>
          <a:srgbClr val="D89B2E"/>
        </a:accent1>
        <a:accent2>
          <a:srgbClr val="7ACC88"/>
        </a:accent2>
        <a:accent3>
          <a:srgbClr val="FFFFFF"/>
        </a:accent3>
        <a:accent4>
          <a:srgbClr val="000000"/>
        </a:accent4>
        <a:accent5>
          <a:srgbClr val="E9CBAD"/>
        </a:accent5>
        <a:accent6>
          <a:srgbClr val="6EB97B"/>
        </a:accent6>
        <a:hlink>
          <a:srgbClr val="3E94B6"/>
        </a:hlink>
        <a:folHlink>
          <a:srgbClr val="4E6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e03 3">
        <a:dk1>
          <a:srgbClr val="000000"/>
        </a:dk1>
        <a:lt1>
          <a:srgbClr val="FFFFFF"/>
        </a:lt1>
        <a:dk2>
          <a:srgbClr val="3B0076"/>
        </a:dk2>
        <a:lt2>
          <a:srgbClr val="B2B2B2"/>
        </a:lt2>
        <a:accent1>
          <a:srgbClr val="3692D0"/>
        </a:accent1>
        <a:accent2>
          <a:srgbClr val="A26AD0"/>
        </a:accent2>
        <a:accent3>
          <a:srgbClr val="FFFFFF"/>
        </a:accent3>
        <a:accent4>
          <a:srgbClr val="000000"/>
        </a:accent4>
        <a:accent5>
          <a:srgbClr val="AEC7E4"/>
        </a:accent5>
        <a:accent6>
          <a:srgbClr val="925FBC"/>
        </a:accent6>
        <a:hlink>
          <a:srgbClr val="5ABCC4"/>
        </a:hlink>
        <a:folHlink>
          <a:srgbClr val="3B697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6699"/>
      </a:dk2>
      <a:lt2>
        <a:srgbClr val="808080"/>
      </a:lt2>
      <a:accent1>
        <a:srgbClr val="9DAFE7"/>
      </a:accent1>
      <a:accent2>
        <a:srgbClr val="76DAF2"/>
      </a:accent2>
      <a:accent3>
        <a:srgbClr val="FFFFFF"/>
      </a:accent3>
      <a:accent4>
        <a:srgbClr val="000000"/>
      </a:accent4>
      <a:accent5>
        <a:srgbClr val="CCD4F1"/>
      </a:accent5>
      <a:accent6>
        <a:srgbClr val="6AC5DB"/>
      </a:accent6>
      <a:hlink>
        <a:srgbClr val="0099CC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6699"/>
        </a:dk2>
        <a:lt2>
          <a:srgbClr val="808080"/>
        </a:lt2>
        <a:accent1>
          <a:srgbClr val="9DAFE7"/>
        </a:accent1>
        <a:accent2>
          <a:srgbClr val="76DAF2"/>
        </a:accent2>
        <a:accent3>
          <a:srgbClr val="FFFFFF"/>
        </a:accent3>
        <a:accent4>
          <a:srgbClr val="000000"/>
        </a:accent4>
        <a:accent5>
          <a:srgbClr val="CCD4F1"/>
        </a:accent5>
        <a:accent6>
          <a:srgbClr val="6AC5DB"/>
        </a:accent6>
        <a:hlink>
          <a:srgbClr val="0099C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B9DC72"/>
        </a:accent1>
        <a:accent2>
          <a:srgbClr val="75A7F1"/>
        </a:accent2>
        <a:accent3>
          <a:srgbClr val="FFFFFF"/>
        </a:accent3>
        <a:accent4>
          <a:srgbClr val="000000"/>
        </a:accent4>
        <a:accent5>
          <a:srgbClr val="D9EBBC"/>
        </a:accent5>
        <a:accent6>
          <a:srgbClr val="6997DA"/>
        </a:accent6>
        <a:hlink>
          <a:srgbClr val="FFCC00"/>
        </a:hlink>
        <a:folHlink>
          <a:srgbClr val="DBB3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660033"/>
        </a:dk2>
        <a:lt2>
          <a:srgbClr val="ADA07F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Maple">
  <a:themeElements>
    <a:clrScheme name="Maple 2">
      <a:dk1>
        <a:srgbClr val="2E4F56"/>
      </a:dk1>
      <a:lt1>
        <a:srgbClr val="FFFFFF"/>
      </a:lt1>
      <a:dk2>
        <a:srgbClr val="000000"/>
      </a:dk2>
      <a:lt2>
        <a:srgbClr val="DDDDDD"/>
      </a:lt2>
      <a:accent1>
        <a:srgbClr val="419366"/>
      </a:accent1>
      <a:accent2>
        <a:srgbClr val="C7DD21"/>
      </a:accent2>
      <a:accent3>
        <a:srgbClr val="FFFFFF"/>
      </a:accent3>
      <a:accent4>
        <a:srgbClr val="264248"/>
      </a:accent4>
      <a:accent5>
        <a:srgbClr val="B0C8B8"/>
      </a:accent5>
      <a:accent6>
        <a:srgbClr val="B4C81D"/>
      </a:accent6>
      <a:hlink>
        <a:srgbClr val="B66D48"/>
      </a:hlink>
      <a:folHlink>
        <a:srgbClr val="487DA4"/>
      </a:folHlink>
    </a:clrScheme>
    <a:fontScheme name="Ma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ple 1">
        <a:dk1>
          <a:srgbClr val="506E6A"/>
        </a:dk1>
        <a:lt1>
          <a:srgbClr val="FFFFFF"/>
        </a:lt1>
        <a:dk2>
          <a:srgbClr val="008080"/>
        </a:dk2>
        <a:lt2>
          <a:srgbClr val="F7F4D5"/>
        </a:lt2>
        <a:accent1>
          <a:srgbClr val="CEB05C"/>
        </a:accent1>
        <a:accent2>
          <a:srgbClr val="A0D15F"/>
        </a:accent2>
        <a:accent3>
          <a:srgbClr val="FFFFFF"/>
        </a:accent3>
        <a:accent4>
          <a:srgbClr val="435D59"/>
        </a:accent4>
        <a:accent5>
          <a:srgbClr val="E3D4B5"/>
        </a:accent5>
        <a:accent6>
          <a:srgbClr val="91BD55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2">
        <a:dk1>
          <a:srgbClr val="2E4F56"/>
        </a:dk1>
        <a:lt1>
          <a:srgbClr val="FFFFFF"/>
        </a:lt1>
        <a:dk2>
          <a:srgbClr val="000000"/>
        </a:dk2>
        <a:lt2>
          <a:srgbClr val="DDDDDD"/>
        </a:lt2>
        <a:accent1>
          <a:srgbClr val="419366"/>
        </a:accent1>
        <a:accent2>
          <a:srgbClr val="C7DD21"/>
        </a:accent2>
        <a:accent3>
          <a:srgbClr val="FFFFFF"/>
        </a:accent3>
        <a:accent4>
          <a:srgbClr val="264248"/>
        </a:accent4>
        <a:accent5>
          <a:srgbClr val="B0C8B8"/>
        </a:accent5>
        <a:accent6>
          <a:srgbClr val="B4C81D"/>
        </a:accent6>
        <a:hlink>
          <a:srgbClr val="B66D48"/>
        </a:hlink>
        <a:folHlink>
          <a:srgbClr val="487D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3">
        <a:dk1>
          <a:srgbClr val="2B166E"/>
        </a:dk1>
        <a:lt1>
          <a:srgbClr val="FFFFFF"/>
        </a:lt1>
        <a:dk2>
          <a:srgbClr val="336699"/>
        </a:dk2>
        <a:lt2>
          <a:srgbClr val="DDDDDD"/>
        </a:lt2>
        <a:accent1>
          <a:srgbClr val="B9661B"/>
        </a:accent1>
        <a:accent2>
          <a:srgbClr val="D8B226"/>
        </a:accent2>
        <a:accent3>
          <a:srgbClr val="FFFFFF"/>
        </a:accent3>
        <a:accent4>
          <a:srgbClr val="23115D"/>
        </a:accent4>
        <a:accent5>
          <a:srgbClr val="D9B8AB"/>
        </a:accent5>
        <a:accent6>
          <a:srgbClr val="C4A121"/>
        </a:accent6>
        <a:hlink>
          <a:srgbClr val="009999"/>
        </a:hlink>
        <a:folHlink>
          <a:srgbClr val="829B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12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Дет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Тема160</Template>
  <TotalTime>702</TotalTime>
  <Words>1141</Words>
  <Application>Microsoft Office PowerPoint</Application>
  <PresentationFormat>Экран (4:3)</PresentationFormat>
  <Paragraphs>134</Paragraphs>
  <Slides>23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Тема105</vt:lpstr>
      <vt:lpstr>Тема160</vt:lpstr>
      <vt:lpstr>psh_13</vt:lpstr>
      <vt:lpstr>041tgp_figure_blue</vt:lpstr>
      <vt:lpstr>finance03</vt:lpstr>
      <vt:lpstr>Custom Design</vt:lpstr>
      <vt:lpstr>Maple</vt:lpstr>
      <vt:lpstr>Тема128</vt:lpstr>
      <vt:lpstr>Дети</vt:lpstr>
      <vt:lpstr>Image</vt:lpstr>
      <vt:lpstr>Слайд 1</vt:lpstr>
      <vt:lpstr> </vt:lpstr>
      <vt:lpstr>Виды подчинения.</vt:lpstr>
      <vt:lpstr>[Видел Егорушка], (как мало-помалу темнело небо), (как опускалась на землю мгла), (как засветились одна за другой звёздочки).</vt:lpstr>
      <vt:lpstr>Последовательное подчинение- это такой тип подчинения, при котором первая придаточная часть относится к главной, вторая - к первой придаточной и  т.д.</vt:lpstr>
      <vt:lpstr>Параллельное подчинение - это такой тип подчинения, при котором придаточные относятся к общей  для них главной части и являются разными по значению либо относятся к разным словам в главной части ( в этом случае они могут быть одинаковыми по значению). </vt:lpstr>
      <vt:lpstr>Комбинированное  подчинение - это такой тип  подчинения, при котором возможно сочетание однородного и неоднородного подчинения, а также последовательного подчинения.</vt:lpstr>
      <vt:lpstr>Слайд 8</vt:lpstr>
      <vt:lpstr>[         ], (потому что   ), (что   ).</vt:lpstr>
      <vt:lpstr>Когда мы пришли, отец показал мне окуней и плотиц, которых он выудил без меня. </vt:lpstr>
      <vt:lpstr>Светлым солнечным утром, когда ещё вовсю распевают птицы, когда ещё роса не просохла на тенистых полянках парка), весь лагерь пришёл провожать Альку. </vt:lpstr>
      <vt:lpstr>Как я ни отказываюсь от гонораров, от них нельзя отделаться, потому что люди не верят в действенность.</vt:lpstr>
      <vt:lpstr>Начинало слегка давить виски, так же как давит голову, когда долго кружишься на карусели. </vt:lpstr>
      <vt:lpstr>Саврасов заглянул к нам из другого мира, где живут ведуны-великаны и откуда надолго нельзя безнаказанно отлучаться. </vt:lpstr>
      <vt:lpstr>Если мы внимательно выслушаем лекцию, узнаем, как важно знать правила движения, как надо вести себя на улице.</vt:lpstr>
      <vt:lpstr>Мы проходим все комнаты, поднимаемся в детскую половину, откуда открывается вид  на пруд, заглохший цветник, где на запущенных клумбах пасётся привязанный на верёвке телёнок.</vt:lpstr>
      <vt:lpstr>Где гнутся над омутом лозы, Где летнее солнце печёт, Летают и пляшут стрекозы, Весёлый ведут хоровод.   (А.К.Толстой)                      </vt:lpstr>
      <vt:lpstr>Слайд 18</vt:lpstr>
      <vt:lpstr>Слайд 19</vt:lpstr>
      <vt:lpstr>Среди данных предложений найдите СПП с последовательным подчинением придаточных</vt:lpstr>
      <vt:lpstr>Среди данных предложений найдите СПП  с однородными придаточными. </vt:lpstr>
      <vt:lpstr>Среди данных предложений найдите СПП с последовательным подчинением придаточных: </vt:lpstr>
      <vt:lpstr>Среди данных предложений найдите СПП с неоднородным (параллельным) соединением придаточных: 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Admin</cp:lastModifiedBy>
  <cp:revision>148</cp:revision>
  <dcterms:created xsi:type="dcterms:W3CDTF">2011-03-25T10:10:13Z</dcterms:created>
  <dcterms:modified xsi:type="dcterms:W3CDTF">2013-01-25T21:19:16Z</dcterms:modified>
</cp:coreProperties>
</file>